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4"/>
  </p:notesMasterIdLst>
  <p:sldIdLst>
    <p:sldId id="256" r:id="rId2"/>
    <p:sldId id="258" r:id="rId3"/>
    <p:sldId id="267" r:id="rId4"/>
    <p:sldId id="259" r:id="rId5"/>
    <p:sldId id="260" r:id="rId6"/>
    <p:sldId id="277" r:id="rId7"/>
    <p:sldId id="273" r:id="rId8"/>
    <p:sldId id="278" r:id="rId9"/>
    <p:sldId id="274" r:id="rId10"/>
    <p:sldId id="263" r:id="rId11"/>
    <p:sldId id="268" r:id="rId12"/>
    <p:sldId id="275" r:id="rId13"/>
  </p:sldIdLst>
  <p:sldSz cx="18288000" cy="10287000"/>
  <p:notesSz cx="9926638" cy="6797675"/>
  <p:embeddedFontLst>
    <p:embeddedFont>
      <p:font typeface="Bricolage Grotesque" panose="020B0604020202020204" charset="0"/>
      <p:regular r:id="rId15"/>
      <p:bold r:id="rId16"/>
    </p:embeddedFont>
    <p:embeddedFont>
      <p:font typeface="Bricolage Grotesque Medium" panose="020B0604020202020204" charset="0"/>
      <p:regular r:id="rId17"/>
      <p:bold r:id="rId18"/>
    </p:embeddedFont>
    <p:embeddedFont>
      <p:font typeface="Helvetica Neue" panose="020B0604020202020204" charset="0"/>
      <p:regular r:id="rId19"/>
      <p:bold r:id="rId20"/>
      <p:italic r:id="rId21"/>
      <p:boldItalic r:id="rId22"/>
    </p:embeddedFont>
    <p:embeddedFont>
      <p:font typeface="Montserrat" panose="00000500000000000000" pitchFamily="2" charset="0"/>
      <p:regular r:id="rId23"/>
      <p:bold r:id="rId24"/>
      <p:italic r:id="rId25"/>
      <p:boldItalic r:id="rId26"/>
    </p:embeddedFont>
    <p:embeddedFont>
      <p:font typeface="Segoe UI Emoji" panose="020B0502040204020203" pitchFamily="34" charset="0"/>
      <p:regular r:id="rId27"/>
    </p:embeddedFont>
    <p:embeddedFont>
      <p:font typeface="Ultra" panose="020B0604020202020204" charset="0"/>
      <p:regular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8" roundtripDataSignature="AMtx7mjJKH3iqfMV2/DVdGu5IAq5x9ie1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8136" autoAdjust="0"/>
  </p:normalViewPr>
  <p:slideViewPr>
    <p:cSldViewPr snapToGrid="0">
      <p:cViewPr varScale="1">
        <p:scale>
          <a:sx n="65" d="100"/>
          <a:sy n="65" d="100"/>
        </p:scale>
        <p:origin x="1074" y="126"/>
      </p:cViewPr>
      <p:guideLst>
        <p:guide orient="horz" pos="2160"/>
        <p:guide pos="2880"/>
      </p:guideLst>
    </p:cSldViewPr>
  </p:slideViewPr>
  <p:notesTextViewPr>
    <p:cViewPr>
      <p:scale>
        <a:sx n="1" d="1"/>
        <a:sy n="1" d="1"/>
      </p:scale>
      <p:origin x="0" y="0"/>
    </p:cViewPr>
  </p:notesTextViewPr>
  <p:sorterViewPr>
    <p:cViewPr>
      <p:scale>
        <a:sx n="100" d="100"/>
        <a:sy n="100" d="100"/>
      </p:scale>
      <p:origin x="0" y="-87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font" Target="fonts/font12.fntdata"/><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7.fntdata"/><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font" Target="fonts/font11.fntdata"/><Relationship Id="rId38" Type="http://customschemas.google.com/relationships/presentationmetadata" Target="metadata"/><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0.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font" Target="fonts/font14.fntdata"/><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font" Target="fonts/font13.fntdata"/><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697163" y="509588"/>
            <a:ext cx="4532312" cy="25495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992665" y="3228896"/>
            <a:ext cx="7941310" cy="3058954"/>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992665" y="3228896"/>
            <a:ext cx="7941310" cy="305895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2697163" y="509588"/>
            <a:ext cx="4532312" cy="25495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8:notes"/>
          <p:cNvSpPr txBox="1">
            <a:spLocks noGrp="1"/>
          </p:cNvSpPr>
          <p:nvPr>
            <p:ph type="body" idx="1"/>
          </p:nvPr>
        </p:nvSpPr>
        <p:spPr>
          <a:xfrm>
            <a:off x="992665" y="3228896"/>
            <a:ext cx="7941310" cy="305895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1" name="Google Shape;261;p8:notes"/>
          <p:cNvSpPr>
            <a:spLocks noGrp="1" noRot="1" noChangeAspect="1"/>
          </p:cNvSpPr>
          <p:nvPr>
            <p:ph type="sldImg" idx="2"/>
          </p:nvPr>
        </p:nvSpPr>
        <p:spPr>
          <a:xfrm>
            <a:off x="2697163" y="509588"/>
            <a:ext cx="4532312" cy="25495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8438514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a:extLst>
            <a:ext uri="{FF2B5EF4-FFF2-40B4-BE49-F238E27FC236}">
              <a16:creationId xmlns:a16="http://schemas.microsoft.com/office/drawing/2014/main" id="{EE9FD06B-8383-F901-D81C-CBDDC29D99AC}"/>
            </a:ext>
          </a:extLst>
        </p:cNvPr>
        <p:cNvGrpSpPr/>
        <p:nvPr/>
      </p:nvGrpSpPr>
      <p:grpSpPr>
        <a:xfrm>
          <a:off x="0" y="0"/>
          <a:ext cx="0" cy="0"/>
          <a:chOff x="0" y="0"/>
          <a:chExt cx="0" cy="0"/>
        </a:xfrm>
      </p:grpSpPr>
      <p:sp>
        <p:nvSpPr>
          <p:cNvPr id="197" name="Google Shape;197;p5:notes">
            <a:extLst>
              <a:ext uri="{FF2B5EF4-FFF2-40B4-BE49-F238E27FC236}">
                <a16:creationId xmlns:a16="http://schemas.microsoft.com/office/drawing/2014/main" id="{780A6A08-8F4E-4BBC-F7C9-92EEFCAB163D}"/>
              </a:ext>
            </a:extLst>
          </p:cNvPr>
          <p:cNvSpPr txBox="1">
            <a:spLocks noGrp="1"/>
          </p:cNvSpPr>
          <p:nvPr>
            <p:ph type="body" idx="1"/>
          </p:nvPr>
        </p:nvSpPr>
        <p:spPr>
          <a:xfrm>
            <a:off x="992665" y="3228896"/>
            <a:ext cx="7941310" cy="305895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8" name="Google Shape;198;p5:notes">
            <a:extLst>
              <a:ext uri="{FF2B5EF4-FFF2-40B4-BE49-F238E27FC236}">
                <a16:creationId xmlns:a16="http://schemas.microsoft.com/office/drawing/2014/main" id="{19E4C8E9-578E-FD9C-A19E-FE0981398204}"/>
              </a:ext>
            </a:extLst>
          </p:cNvPr>
          <p:cNvSpPr>
            <a:spLocks noGrp="1" noRot="1" noChangeAspect="1"/>
          </p:cNvSpPr>
          <p:nvPr>
            <p:ph type="sldImg" idx="2"/>
          </p:nvPr>
        </p:nvSpPr>
        <p:spPr>
          <a:xfrm>
            <a:off x="2697163" y="509588"/>
            <a:ext cx="4532312" cy="25495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935170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3:notes"/>
          <p:cNvSpPr txBox="1">
            <a:spLocks noGrp="1"/>
          </p:cNvSpPr>
          <p:nvPr>
            <p:ph type="body" idx="1"/>
          </p:nvPr>
        </p:nvSpPr>
        <p:spPr>
          <a:xfrm>
            <a:off x="992665" y="3228896"/>
            <a:ext cx="7941310" cy="305895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p3:notes"/>
          <p:cNvSpPr>
            <a:spLocks noGrp="1" noRot="1" noChangeAspect="1"/>
          </p:cNvSpPr>
          <p:nvPr>
            <p:ph type="sldImg" idx="2"/>
          </p:nvPr>
        </p:nvSpPr>
        <p:spPr>
          <a:xfrm>
            <a:off x="2697163" y="509588"/>
            <a:ext cx="4532312" cy="25495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3:notes"/>
          <p:cNvSpPr txBox="1">
            <a:spLocks noGrp="1"/>
          </p:cNvSpPr>
          <p:nvPr>
            <p:ph type="body" idx="1"/>
          </p:nvPr>
        </p:nvSpPr>
        <p:spPr>
          <a:xfrm>
            <a:off x="992665" y="3228896"/>
            <a:ext cx="7941310" cy="305895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52" name="Google Shape;152;p3:notes"/>
          <p:cNvSpPr>
            <a:spLocks noGrp="1" noRot="1" noChangeAspect="1"/>
          </p:cNvSpPr>
          <p:nvPr>
            <p:ph type="sldImg" idx="2"/>
          </p:nvPr>
        </p:nvSpPr>
        <p:spPr>
          <a:xfrm>
            <a:off x="2697163" y="509588"/>
            <a:ext cx="4532312" cy="25495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4:notes"/>
          <p:cNvSpPr txBox="1">
            <a:spLocks noGrp="1"/>
          </p:cNvSpPr>
          <p:nvPr>
            <p:ph type="body" idx="1"/>
          </p:nvPr>
        </p:nvSpPr>
        <p:spPr>
          <a:xfrm>
            <a:off x="992665" y="3228896"/>
            <a:ext cx="7941310" cy="305895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1" name="Google Shape;171;p4:notes"/>
          <p:cNvSpPr>
            <a:spLocks noGrp="1" noRot="1" noChangeAspect="1"/>
          </p:cNvSpPr>
          <p:nvPr>
            <p:ph type="sldImg" idx="2"/>
          </p:nvPr>
        </p:nvSpPr>
        <p:spPr>
          <a:xfrm>
            <a:off x="2697163" y="509588"/>
            <a:ext cx="4532312" cy="25495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5:notes"/>
          <p:cNvSpPr txBox="1">
            <a:spLocks noGrp="1"/>
          </p:cNvSpPr>
          <p:nvPr>
            <p:ph type="body" idx="1"/>
          </p:nvPr>
        </p:nvSpPr>
        <p:spPr>
          <a:xfrm>
            <a:off x="992665" y="3228896"/>
            <a:ext cx="7941310" cy="305895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8" name="Google Shape;198;p5:notes"/>
          <p:cNvSpPr>
            <a:spLocks noGrp="1" noRot="1" noChangeAspect="1"/>
          </p:cNvSpPr>
          <p:nvPr>
            <p:ph type="sldImg" idx="2"/>
          </p:nvPr>
        </p:nvSpPr>
        <p:spPr>
          <a:xfrm>
            <a:off x="2697163" y="509588"/>
            <a:ext cx="4532312" cy="25495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a:extLst>
            <a:ext uri="{FF2B5EF4-FFF2-40B4-BE49-F238E27FC236}">
              <a16:creationId xmlns:a16="http://schemas.microsoft.com/office/drawing/2014/main" id="{A59F4038-ADEA-7745-317B-C54EC9DED473}"/>
            </a:ext>
          </a:extLst>
        </p:cNvPr>
        <p:cNvGrpSpPr/>
        <p:nvPr/>
      </p:nvGrpSpPr>
      <p:grpSpPr>
        <a:xfrm>
          <a:off x="0" y="0"/>
          <a:ext cx="0" cy="0"/>
          <a:chOff x="0" y="0"/>
          <a:chExt cx="0" cy="0"/>
        </a:xfrm>
      </p:grpSpPr>
      <p:sp>
        <p:nvSpPr>
          <p:cNvPr id="197" name="Google Shape;197;p5:notes">
            <a:extLst>
              <a:ext uri="{FF2B5EF4-FFF2-40B4-BE49-F238E27FC236}">
                <a16:creationId xmlns:a16="http://schemas.microsoft.com/office/drawing/2014/main" id="{97E26714-19FB-C19F-A6FB-60B2A446E3D5}"/>
              </a:ext>
            </a:extLst>
          </p:cNvPr>
          <p:cNvSpPr txBox="1">
            <a:spLocks noGrp="1"/>
          </p:cNvSpPr>
          <p:nvPr>
            <p:ph type="body" idx="1"/>
          </p:nvPr>
        </p:nvSpPr>
        <p:spPr>
          <a:xfrm>
            <a:off x="992665" y="3228896"/>
            <a:ext cx="7941310" cy="305895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8" name="Google Shape;198;p5:notes">
            <a:extLst>
              <a:ext uri="{FF2B5EF4-FFF2-40B4-BE49-F238E27FC236}">
                <a16:creationId xmlns:a16="http://schemas.microsoft.com/office/drawing/2014/main" id="{10A20F98-7AA2-B060-EBAF-2FD8705810EC}"/>
              </a:ext>
            </a:extLst>
          </p:cNvPr>
          <p:cNvSpPr>
            <a:spLocks noGrp="1" noRot="1" noChangeAspect="1"/>
          </p:cNvSpPr>
          <p:nvPr>
            <p:ph type="sldImg" idx="2"/>
          </p:nvPr>
        </p:nvSpPr>
        <p:spPr>
          <a:xfrm>
            <a:off x="2697163" y="509588"/>
            <a:ext cx="4532312" cy="25495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28461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a:extLst>
            <a:ext uri="{FF2B5EF4-FFF2-40B4-BE49-F238E27FC236}">
              <a16:creationId xmlns:a16="http://schemas.microsoft.com/office/drawing/2014/main" id="{89957693-D03E-FEDF-CF2D-7250BC2B2A40}"/>
            </a:ext>
          </a:extLst>
        </p:cNvPr>
        <p:cNvGrpSpPr/>
        <p:nvPr/>
      </p:nvGrpSpPr>
      <p:grpSpPr>
        <a:xfrm>
          <a:off x="0" y="0"/>
          <a:ext cx="0" cy="0"/>
          <a:chOff x="0" y="0"/>
          <a:chExt cx="0" cy="0"/>
        </a:xfrm>
      </p:grpSpPr>
      <p:sp>
        <p:nvSpPr>
          <p:cNvPr id="197" name="Google Shape;197;p5:notes">
            <a:extLst>
              <a:ext uri="{FF2B5EF4-FFF2-40B4-BE49-F238E27FC236}">
                <a16:creationId xmlns:a16="http://schemas.microsoft.com/office/drawing/2014/main" id="{78C1FB85-A9DA-8A7E-2587-F13462C4A7C4}"/>
              </a:ext>
            </a:extLst>
          </p:cNvPr>
          <p:cNvSpPr txBox="1">
            <a:spLocks noGrp="1"/>
          </p:cNvSpPr>
          <p:nvPr>
            <p:ph type="body" idx="1"/>
          </p:nvPr>
        </p:nvSpPr>
        <p:spPr>
          <a:xfrm>
            <a:off x="992665" y="3228896"/>
            <a:ext cx="7941310" cy="305895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8" name="Google Shape;198;p5:notes">
            <a:extLst>
              <a:ext uri="{FF2B5EF4-FFF2-40B4-BE49-F238E27FC236}">
                <a16:creationId xmlns:a16="http://schemas.microsoft.com/office/drawing/2014/main" id="{AFDC2236-97D7-3A38-5CEA-EC40D3326270}"/>
              </a:ext>
            </a:extLst>
          </p:cNvPr>
          <p:cNvSpPr>
            <a:spLocks noGrp="1" noRot="1" noChangeAspect="1"/>
          </p:cNvSpPr>
          <p:nvPr>
            <p:ph type="sldImg" idx="2"/>
          </p:nvPr>
        </p:nvSpPr>
        <p:spPr>
          <a:xfrm>
            <a:off x="2697163" y="509588"/>
            <a:ext cx="4532312" cy="25495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440263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a:p>
        </p:txBody>
      </p:sp>
    </p:spTree>
    <p:extLst>
      <p:ext uri="{BB962C8B-B14F-4D97-AF65-F5344CB8AC3E}">
        <p14:creationId xmlns:p14="http://schemas.microsoft.com/office/powerpoint/2010/main" val="19523818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a:extLst>
            <a:ext uri="{FF2B5EF4-FFF2-40B4-BE49-F238E27FC236}">
              <a16:creationId xmlns:a16="http://schemas.microsoft.com/office/drawing/2014/main" id="{BF711D76-1F4F-3EDA-72A4-7180C656FAC6}"/>
            </a:ext>
          </a:extLst>
        </p:cNvPr>
        <p:cNvGrpSpPr/>
        <p:nvPr/>
      </p:nvGrpSpPr>
      <p:grpSpPr>
        <a:xfrm>
          <a:off x="0" y="0"/>
          <a:ext cx="0" cy="0"/>
          <a:chOff x="0" y="0"/>
          <a:chExt cx="0" cy="0"/>
        </a:xfrm>
      </p:grpSpPr>
      <p:sp>
        <p:nvSpPr>
          <p:cNvPr id="197" name="Google Shape;197;p5:notes">
            <a:extLst>
              <a:ext uri="{FF2B5EF4-FFF2-40B4-BE49-F238E27FC236}">
                <a16:creationId xmlns:a16="http://schemas.microsoft.com/office/drawing/2014/main" id="{6A21F3A3-0908-3236-8FE0-51961ACF3FDD}"/>
              </a:ext>
            </a:extLst>
          </p:cNvPr>
          <p:cNvSpPr txBox="1">
            <a:spLocks noGrp="1"/>
          </p:cNvSpPr>
          <p:nvPr>
            <p:ph type="body" idx="1"/>
          </p:nvPr>
        </p:nvSpPr>
        <p:spPr>
          <a:xfrm>
            <a:off x="992665" y="3228896"/>
            <a:ext cx="7941310" cy="305895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8" name="Google Shape;198;p5:notes">
            <a:extLst>
              <a:ext uri="{FF2B5EF4-FFF2-40B4-BE49-F238E27FC236}">
                <a16:creationId xmlns:a16="http://schemas.microsoft.com/office/drawing/2014/main" id="{A11054FA-21DE-902D-8B10-736FFBE8C5DA}"/>
              </a:ext>
            </a:extLst>
          </p:cNvPr>
          <p:cNvSpPr>
            <a:spLocks noGrp="1" noRot="1" noChangeAspect="1"/>
          </p:cNvSpPr>
          <p:nvPr>
            <p:ph type="sldImg" idx="2"/>
          </p:nvPr>
        </p:nvSpPr>
        <p:spPr>
          <a:xfrm>
            <a:off x="2697163" y="509588"/>
            <a:ext cx="4532312" cy="25495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983957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13"/>
          <p:cNvSpPr txBox="1">
            <a:spLocks noGrp="1"/>
          </p:cNvSpPr>
          <p:nvPr>
            <p:ph type="dt" idx="10"/>
          </p:nvPr>
        </p:nvSpPr>
        <p:spPr>
          <a:xfrm>
            <a:off x="457200" y="6356354"/>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13"/>
          <p:cNvSpPr txBox="1">
            <a:spLocks noGrp="1"/>
          </p:cNvSpPr>
          <p:nvPr>
            <p:ph type="ftr" idx="11"/>
          </p:nvPr>
        </p:nvSpPr>
        <p:spPr>
          <a:xfrm>
            <a:off x="3124200" y="6356354"/>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13"/>
          <p:cNvSpPr txBox="1">
            <a:spLocks noGrp="1"/>
          </p:cNvSpPr>
          <p:nvPr>
            <p:ph type="sldNum" idx="12"/>
          </p:nvPr>
        </p:nvSpPr>
        <p:spPr>
          <a:xfrm>
            <a:off x="6553200" y="6356354"/>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14"/>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14"/>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 name="Google Shape;18;p14"/>
          <p:cNvSpPr txBox="1">
            <a:spLocks noGrp="1"/>
          </p:cNvSpPr>
          <p:nvPr>
            <p:ph type="dt" idx="10"/>
          </p:nvPr>
        </p:nvSpPr>
        <p:spPr>
          <a:xfrm>
            <a:off x="457200" y="6356354"/>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14"/>
          <p:cNvSpPr txBox="1">
            <a:spLocks noGrp="1"/>
          </p:cNvSpPr>
          <p:nvPr>
            <p:ph type="ftr" idx="11"/>
          </p:nvPr>
        </p:nvSpPr>
        <p:spPr>
          <a:xfrm>
            <a:off x="3124200" y="6356354"/>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14"/>
          <p:cNvSpPr txBox="1">
            <a:spLocks noGrp="1"/>
          </p:cNvSpPr>
          <p:nvPr>
            <p:ph type="sldNum" idx="12"/>
          </p:nvPr>
        </p:nvSpPr>
        <p:spPr>
          <a:xfrm>
            <a:off x="6553200" y="6356354"/>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16"/>
          <p:cNvSpPr txBox="1">
            <a:spLocks noGrp="1"/>
          </p:cNvSpPr>
          <p:nvPr>
            <p:ph type="title"/>
          </p:nvPr>
        </p:nvSpPr>
        <p:spPr>
          <a:xfrm>
            <a:off x="722313" y="4406904"/>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16"/>
          <p:cNvSpPr txBox="1">
            <a:spLocks noGrp="1"/>
          </p:cNvSpPr>
          <p:nvPr>
            <p:ph type="body" idx="1"/>
          </p:nvPr>
        </p:nvSpPr>
        <p:spPr>
          <a:xfrm>
            <a:off x="722313" y="2906714"/>
            <a:ext cx="7772400" cy="1500187"/>
          </a:xfrm>
          <a:prstGeom prst="rect">
            <a:avLst/>
          </a:prstGeom>
          <a:noFill/>
          <a:ln>
            <a:noFill/>
          </a:ln>
        </p:spPr>
        <p:txBody>
          <a:bodyPr spcFirstLastPara="1" wrap="square" lIns="91425" tIns="45700" rIns="91425" bIns="45700" anchor="b" anchorCtr="0">
            <a:normAutofit/>
          </a:bodyPr>
          <a:lstStyle>
            <a:lvl1pPr marL="457189" lvl="0" indent="-228594" algn="l">
              <a:spcBef>
                <a:spcPts val="400"/>
              </a:spcBef>
              <a:spcAft>
                <a:spcPts val="0"/>
              </a:spcAft>
              <a:buClr>
                <a:srgbClr val="888888"/>
              </a:buClr>
              <a:buSzPts val="2000"/>
              <a:buNone/>
              <a:defRPr sz="2000">
                <a:solidFill>
                  <a:srgbClr val="888888"/>
                </a:solidFill>
              </a:defRPr>
            </a:lvl1pPr>
            <a:lvl2pPr marL="914377" lvl="1" indent="-228594" algn="l">
              <a:spcBef>
                <a:spcPts val="360"/>
              </a:spcBef>
              <a:spcAft>
                <a:spcPts val="0"/>
              </a:spcAft>
              <a:buClr>
                <a:srgbClr val="888888"/>
              </a:buClr>
              <a:buSzPts val="1800"/>
              <a:buNone/>
              <a:defRPr sz="1800">
                <a:solidFill>
                  <a:srgbClr val="888888"/>
                </a:solidFill>
              </a:defRPr>
            </a:lvl2pPr>
            <a:lvl3pPr marL="1371566" lvl="2" indent="-228594" algn="l">
              <a:spcBef>
                <a:spcPts val="320"/>
              </a:spcBef>
              <a:spcAft>
                <a:spcPts val="0"/>
              </a:spcAft>
              <a:buClr>
                <a:srgbClr val="888888"/>
              </a:buClr>
              <a:buSzPts val="1600"/>
              <a:buNone/>
              <a:defRPr sz="1600">
                <a:solidFill>
                  <a:srgbClr val="888888"/>
                </a:solidFill>
              </a:defRPr>
            </a:lvl3pPr>
            <a:lvl4pPr marL="1828754" lvl="3" indent="-228594" algn="l">
              <a:spcBef>
                <a:spcPts val="280"/>
              </a:spcBef>
              <a:spcAft>
                <a:spcPts val="0"/>
              </a:spcAft>
              <a:buClr>
                <a:srgbClr val="888888"/>
              </a:buClr>
              <a:buSzPts val="1400"/>
              <a:buNone/>
              <a:defRPr sz="1400">
                <a:solidFill>
                  <a:srgbClr val="888888"/>
                </a:solidFill>
              </a:defRPr>
            </a:lvl4pPr>
            <a:lvl5pPr marL="2285943" lvl="4" indent="-228594" algn="l">
              <a:spcBef>
                <a:spcPts val="280"/>
              </a:spcBef>
              <a:spcAft>
                <a:spcPts val="0"/>
              </a:spcAft>
              <a:buClr>
                <a:srgbClr val="888888"/>
              </a:buClr>
              <a:buSzPts val="1400"/>
              <a:buNone/>
              <a:defRPr sz="1400">
                <a:solidFill>
                  <a:srgbClr val="888888"/>
                </a:solidFill>
              </a:defRPr>
            </a:lvl5pPr>
            <a:lvl6pPr marL="2743131" lvl="5" indent="-228594" algn="l">
              <a:spcBef>
                <a:spcPts val="280"/>
              </a:spcBef>
              <a:spcAft>
                <a:spcPts val="0"/>
              </a:spcAft>
              <a:buClr>
                <a:srgbClr val="888888"/>
              </a:buClr>
              <a:buSzPts val="1400"/>
              <a:buNone/>
              <a:defRPr sz="1400">
                <a:solidFill>
                  <a:srgbClr val="888888"/>
                </a:solidFill>
              </a:defRPr>
            </a:lvl6pPr>
            <a:lvl7pPr marL="3200320" lvl="6" indent="-228594" algn="l">
              <a:spcBef>
                <a:spcPts val="280"/>
              </a:spcBef>
              <a:spcAft>
                <a:spcPts val="0"/>
              </a:spcAft>
              <a:buClr>
                <a:srgbClr val="888888"/>
              </a:buClr>
              <a:buSzPts val="1400"/>
              <a:buNone/>
              <a:defRPr sz="1400">
                <a:solidFill>
                  <a:srgbClr val="888888"/>
                </a:solidFill>
              </a:defRPr>
            </a:lvl7pPr>
            <a:lvl8pPr marL="3657509" lvl="7" indent="-228594" algn="l">
              <a:spcBef>
                <a:spcPts val="280"/>
              </a:spcBef>
              <a:spcAft>
                <a:spcPts val="0"/>
              </a:spcAft>
              <a:buClr>
                <a:srgbClr val="888888"/>
              </a:buClr>
              <a:buSzPts val="1400"/>
              <a:buNone/>
              <a:defRPr sz="1400">
                <a:solidFill>
                  <a:srgbClr val="888888"/>
                </a:solidFill>
              </a:defRPr>
            </a:lvl8pPr>
            <a:lvl9pPr marL="4114697" lvl="8" indent="-228594" algn="l">
              <a:spcBef>
                <a:spcPts val="280"/>
              </a:spcBef>
              <a:spcAft>
                <a:spcPts val="0"/>
              </a:spcAft>
              <a:buClr>
                <a:srgbClr val="888888"/>
              </a:buClr>
              <a:buSzPts val="1400"/>
              <a:buNone/>
              <a:defRPr sz="1400">
                <a:solidFill>
                  <a:srgbClr val="888888"/>
                </a:solidFill>
              </a:defRPr>
            </a:lvl9pPr>
          </a:lstStyle>
          <a:p>
            <a:endParaRPr/>
          </a:p>
        </p:txBody>
      </p:sp>
      <p:sp>
        <p:nvSpPr>
          <p:cNvPr id="30" name="Google Shape;30;p16"/>
          <p:cNvSpPr txBox="1">
            <a:spLocks noGrp="1"/>
          </p:cNvSpPr>
          <p:nvPr>
            <p:ph type="dt" idx="10"/>
          </p:nvPr>
        </p:nvSpPr>
        <p:spPr>
          <a:xfrm>
            <a:off x="457200" y="6356354"/>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16"/>
          <p:cNvSpPr txBox="1">
            <a:spLocks noGrp="1"/>
          </p:cNvSpPr>
          <p:nvPr>
            <p:ph type="ftr" idx="11"/>
          </p:nvPr>
        </p:nvSpPr>
        <p:spPr>
          <a:xfrm>
            <a:off x="3124200" y="6356354"/>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16"/>
          <p:cNvSpPr txBox="1">
            <a:spLocks noGrp="1"/>
          </p:cNvSpPr>
          <p:nvPr>
            <p:ph type="sldNum" idx="12"/>
          </p:nvPr>
        </p:nvSpPr>
        <p:spPr>
          <a:xfrm>
            <a:off x="6553200" y="6356354"/>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1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17"/>
          <p:cNvSpPr txBox="1">
            <a:spLocks noGrp="1"/>
          </p:cNvSpPr>
          <p:nvPr>
            <p:ph type="body" idx="1"/>
          </p:nvPr>
        </p:nvSpPr>
        <p:spPr>
          <a:xfrm>
            <a:off x="457200" y="1600204"/>
            <a:ext cx="4038600" cy="4525963"/>
          </a:xfrm>
          <a:prstGeom prst="rect">
            <a:avLst/>
          </a:prstGeom>
          <a:noFill/>
          <a:ln>
            <a:noFill/>
          </a:ln>
        </p:spPr>
        <p:txBody>
          <a:bodyPr spcFirstLastPara="1" wrap="square" lIns="91425" tIns="45700" rIns="91425" bIns="45700" anchor="t" anchorCtr="0">
            <a:normAutofit/>
          </a:bodyPr>
          <a:lstStyle>
            <a:lvl1pPr marL="457189" lvl="0" indent="-406390" algn="l">
              <a:spcBef>
                <a:spcPts val="560"/>
              </a:spcBef>
              <a:spcAft>
                <a:spcPts val="0"/>
              </a:spcAft>
              <a:buClr>
                <a:schemeClr val="dk1"/>
              </a:buClr>
              <a:buSzPts val="2800"/>
              <a:buChar char="•"/>
              <a:defRPr sz="2800"/>
            </a:lvl1pPr>
            <a:lvl2pPr marL="914377" lvl="1" indent="-380990" algn="l">
              <a:spcBef>
                <a:spcPts val="480"/>
              </a:spcBef>
              <a:spcAft>
                <a:spcPts val="0"/>
              </a:spcAft>
              <a:buClr>
                <a:schemeClr val="dk1"/>
              </a:buClr>
              <a:buSzPts val="2400"/>
              <a:buChar char="–"/>
              <a:defRPr sz="2400"/>
            </a:lvl2pPr>
            <a:lvl3pPr marL="1371566" lvl="2" indent="-355591" algn="l">
              <a:spcBef>
                <a:spcPts val="400"/>
              </a:spcBef>
              <a:spcAft>
                <a:spcPts val="0"/>
              </a:spcAft>
              <a:buClr>
                <a:schemeClr val="dk1"/>
              </a:buClr>
              <a:buSzPts val="2000"/>
              <a:buChar char="•"/>
              <a:defRPr sz="2000"/>
            </a:lvl3pPr>
            <a:lvl4pPr marL="1828754" lvl="3" indent="-342891" algn="l">
              <a:spcBef>
                <a:spcPts val="360"/>
              </a:spcBef>
              <a:spcAft>
                <a:spcPts val="0"/>
              </a:spcAft>
              <a:buClr>
                <a:schemeClr val="dk1"/>
              </a:buClr>
              <a:buSzPts val="1800"/>
              <a:buChar char="–"/>
              <a:defRPr sz="1800"/>
            </a:lvl4pPr>
            <a:lvl5pPr marL="2285943" lvl="4" indent="-342891" algn="l">
              <a:spcBef>
                <a:spcPts val="360"/>
              </a:spcBef>
              <a:spcAft>
                <a:spcPts val="0"/>
              </a:spcAft>
              <a:buClr>
                <a:schemeClr val="dk1"/>
              </a:buClr>
              <a:buSzPts val="1800"/>
              <a:buChar char="»"/>
              <a:defRPr sz="1800"/>
            </a:lvl5pPr>
            <a:lvl6pPr marL="2743131" lvl="5" indent="-342891" algn="l">
              <a:spcBef>
                <a:spcPts val="360"/>
              </a:spcBef>
              <a:spcAft>
                <a:spcPts val="0"/>
              </a:spcAft>
              <a:buClr>
                <a:schemeClr val="dk1"/>
              </a:buClr>
              <a:buSzPts val="1800"/>
              <a:buChar char="•"/>
              <a:defRPr sz="1800"/>
            </a:lvl6pPr>
            <a:lvl7pPr marL="3200320" lvl="6" indent="-342891" algn="l">
              <a:spcBef>
                <a:spcPts val="360"/>
              </a:spcBef>
              <a:spcAft>
                <a:spcPts val="0"/>
              </a:spcAft>
              <a:buClr>
                <a:schemeClr val="dk1"/>
              </a:buClr>
              <a:buSzPts val="1800"/>
              <a:buChar char="•"/>
              <a:defRPr sz="1800"/>
            </a:lvl7pPr>
            <a:lvl8pPr marL="3657509" lvl="7" indent="-342891" algn="l">
              <a:spcBef>
                <a:spcPts val="360"/>
              </a:spcBef>
              <a:spcAft>
                <a:spcPts val="0"/>
              </a:spcAft>
              <a:buClr>
                <a:schemeClr val="dk1"/>
              </a:buClr>
              <a:buSzPts val="1800"/>
              <a:buChar char="•"/>
              <a:defRPr sz="1800"/>
            </a:lvl8pPr>
            <a:lvl9pPr marL="4114697" lvl="8" indent="-342891" algn="l">
              <a:spcBef>
                <a:spcPts val="360"/>
              </a:spcBef>
              <a:spcAft>
                <a:spcPts val="0"/>
              </a:spcAft>
              <a:buClr>
                <a:schemeClr val="dk1"/>
              </a:buClr>
              <a:buSzPts val="1800"/>
              <a:buChar char="•"/>
              <a:defRPr sz="1800"/>
            </a:lvl9pPr>
          </a:lstStyle>
          <a:p>
            <a:endParaRPr/>
          </a:p>
        </p:txBody>
      </p:sp>
      <p:sp>
        <p:nvSpPr>
          <p:cNvPr id="36" name="Google Shape;36;p17"/>
          <p:cNvSpPr txBox="1">
            <a:spLocks noGrp="1"/>
          </p:cNvSpPr>
          <p:nvPr>
            <p:ph type="body" idx="2"/>
          </p:nvPr>
        </p:nvSpPr>
        <p:spPr>
          <a:xfrm>
            <a:off x="4648200" y="1600204"/>
            <a:ext cx="4038600" cy="4525963"/>
          </a:xfrm>
          <a:prstGeom prst="rect">
            <a:avLst/>
          </a:prstGeom>
          <a:noFill/>
          <a:ln>
            <a:noFill/>
          </a:ln>
        </p:spPr>
        <p:txBody>
          <a:bodyPr spcFirstLastPara="1" wrap="square" lIns="91425" tIns="45700" rIns="91425" bIns="45700" anchor="t" anchorCtr="0">
            <a:normAutofit/>
          </a:bodyPr>
          <a:lstStyle>
            <a:lvl1pPr marL="457189" lvl="0" indent="-406390" algn="l">
              <a:spcBef>
                <a:spcPts val="560"/>
              </a:spcBef>
              <a:spcAft>
                <a:spcPts val="0"/>
              </a:spcAft>
              <a:buClr>
                <a:schemeClr val="dk1"/>
              </a:buClr>
              <a:buSzPts val="2800"/>
              <a:buChar char="•"/>
              <a:defRPr sz="2800"/>
            </a:lvl1pPr>
            <a:lvl2pPr marL="914377" lvl="1" indent="-380990" algn="l">
              <a:spcBef>
                <a:spcPts val="480"/>
              </a:spcBef>
              <a:spcAft>
                <a:spcPts val="0"/>
              </a:spcAft>
              <a:buClr>
                <a:schemeClr val="dk1"/>
              </a:buClr>
              <a:buSzPts val="2400"/>
              <a:buChar char="–"/>
              <a:defRPr sz="2400"/>
            </a:lvl2pPr>
            <a:lvl3pPr marL="1371566" lvl="2" indent="-355591" algn="l">
              <a:spcBef>
                <a:spcPts val="400"/>
              </a:spcBef>
              <a:spcAft>
                <a:spcPts val="0"/>
              </a:spcAft>
              <a:buClr>
                <a:schemeClr val="dk1"/>
              </a:buClr>
              <a:buSzPts val="2000"/>
              <a:buChar char="•"/>
              <a:defRPr sz="2000"/>
            </a:lvl3pPr>
            <a:lvl4pPr marL="1828754" lvl="3" indent="-342891" algn="l">
              <a:spcBef>
                <a:spcPts val="360"/>
              </a:spcBef>
              <a:spcAft>
                <a:spcPts val="0"/>
              </a:spcAft>
              <a:buClr>
                <a:schemeClr val="dk1"/>
              </a:buClr>
              <a:buSzPts val="1800"/>
              <a:buChar char="–"/>
              <a:defRPr sz="1800"/>
            </a:lvl4pPr>
            <a:lvl5pPr marL="2285943" lvl="4" indent="-342891" algn="l">
              <a:spcBef>
                <a:spcPts val="360"/>
              </a:spcBef>
              <a:spcAft>
                <a:spcPts val="0"/>
              </a:spcAft>
              <a:buClr>
                <a:schemeClr val="dk1"/>
              </a:buClr>
              <a:buSzPts val="1800"/>
              <a:buChar char="»"/>
              <a:defRPr sz="1800"/>
            </a:lvl5pPr>
            <a:lvl6pPr marL="2743131" lvl="5" indent="-342891" algn="l">
              <a:spcBef>
                <a:spcPts val="360"/>
              </a:spcBef>
              <a:spcAft>
                <a:spcPts val="0"/>
              </a:spcAft>
              <a:buClr>
                <a:schemeClr val="dk1"/>
              </a:buClr>
              <a:buSzPts val="1800"/>
              <a:buChar char="•"/>
              <a:defRPr sz="1800"/>
            </a:lvl6pPr>
            <a:lvl7pPr marL="3200320" lvl="6" indent="-342891" algn="l">
              <a:spcBef>
                <a:spcPts val="360"/>
              </a:spcBef>
              <a:spcAft>
                <a:spcPts val="0"/>
              </a:spcAft>
              <a:buClr>
                <a:schemeClr val="dk1"/>
              </a:buClr>
              <a:buSzPts val="1800"/>
              <a:buChar char="•"/>
              <a:defRPr sz="1800"/>
            </a:lvl7pPr>
            <a:lvl8pPr marL="3657509" lvl="7" indent="-342891" algn="l">
              <a:spcBef>
                <a:spcPts val="360"/>
              </a:spcBef>
              <a:spcAft>
                <a:spcPts val="0"/>
              </a:spcAft>
              <a:buClr>
                <a:schemeClr val="dk1"/>
              </a:buClr>
              <a:buSzPts val="1800"/>
              <a:buChar char="•"/>
              <a:defRPr sz="1800"/>
            </a:lvl8pPr>
            <a:lvl9pPr marL="4114697" lvl="8" indent="-342891" algn="l">
              <a:spcBef>
                <a:spcPts val="360"/>
              </a:spcBef>
              <a:spcAft>
                <a:spcPts val="0"/>
              </a:spcAft>
              <a:buClr>
                <a:schemeClr val="dk1"/>
              </a:buClr>
              <a:buSzPts val="1800"/>
              <a:buChar char="•"/>
              <a:defRPr sz="1800"/>
            </a:lvl9pPr>
          </a:lstStyle>
          <a:p>
            <a:endParaRPr/>
          </a:p>
        </p:txBody>
      </p:sp>
      <p:sp>
        <p:nvSpPr>
          <p:cNvPr id="37" name="Google Shape;37;p17"/>
          <p:cNvSpPr txBox="1">
            <a:spLocks noGrp="1"/>
          </p:cNvSpPr>
          <p:nvPr>
            <p:ph type="dt" idx="10"/>
          </p:nvPr>
        </p:nvSpPr>
        <p:spPr>
          <a:xfrm>
            <a:off x="457200" y="6356354"/>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17"/>
          <p:cNvSpPr txBox="1">
            <a:spLocks noGrp="1"/>
          </p:cNvSpPr>
          <p:nvPr>
            <p:ph type="ftr" idx="11"/>
          </p:nvPr>
        </p:nvSpPr>
        <p:spPr>
          <a:xfrm>
            <a:off x="3124200" y="6356354"/>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17"/>
          <p:cNvSpPr txBox="1">
            <a:spLocks noGrp="1"/>
          </p:cNvSpPr>
          <p:nvPr>
            <p:ph type="sldNum" idx="12"/>
          </p:nvPr>
        </p:nvSpPr>
        <p:spPr>
          <a:xfrm>
            <a:off x="6553200" y="6356354"/>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1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18"/>
          <p:cNvSpPr txBox="1">
            <a:spLocks noGrp="1"/>
          </p:cNvSpPr>
          <p:nvPr>
            <p:ph type="body" idx="1"/>
          </p:nvPr>
        </p:nvSpPr>
        <p:spPr>
          <a:xfrm>
            <a:off x="457202" y="1535113"/>
            <a:ext cx="4040188" cy="639762"/>
          </a:xfrm>
          <a:prstGeom prst="rect">
            <a:avLst/>
          </a:prstGeom>
          <a:noFill/>
          <a:ln>
            <a:noFill/>
          </a:ln>
        </p:spPr>
        <p:txBody>
          <a:bodyPr spcFirstLastPara="1" wrap="square" lIns="91425" tIns="45700" rIns="91425" bIns="45700" anchor="b" anchorCtr="0">
            <a:normAutofit/>
          </a:bodyPr>
          <a:lstStyle>
            <a:lvl1pPr marL="457189" lvl="0" indent="-228594" algn="l">
              <a:spcBef>
                <a:spcPts val="480"/>
              </a:spcBef>
              <a:spcAft>
                <a:spcPts val="0"/>
              </a:spcAft>
              <a:buClr>
                <a:schemeClr val="dk1"/>
              </a:buClr>
              <a:buSzPts val="2400"/>
              <a:buNone/>
              <a:defRPr sz="2400" b="1"/>
            </a:lvl1pPr>
            <a:lvl2pPr marL="914377" lvl="1" indent="-228594" algn="l">
              <a:spcBef>
                <a:spcPts val="400"/>
              </a:spcBef>
              <a:spcAft>
                <a:spcPts val="0"/>
              </a:spcAft>
              <a:buClr>
                <a:schemeClr val="dk1"/>
              </a:buClr>
              <a:buSzPts val="2000"/>
              <a:buNone/>
              <a:defRPr sz="2000" b="1"/>
            </a:lvl2pPr>
            <a:lvl3pPr marL="1371566" lvl="2" indent="-228594" algn="l">
              <a:spcBef>
                <a:spcPts val="360"/>
              </a:spcBef>
              <a:spcAft>
                <a:spcPts val="0"/>
              </a:spcAft>
              <a:buClr>
                <a:schemeClr val="dk1"/>
              </a:buClr>
              <a:buSzPts val="1800"/>
              <a:buNone/>
              <a:defRPr sz="1800" b="1"/>
            </a:lvl3pPr>
            <a:lvl4pPr marL="1828754" lvl="3" indent="-228594" algn="l">
              <a:spcBef>
                <a:spcPts val="320"/>
              </a:spcBef>
              <a:spcAft>
                <a:spcPts val="0"/>
              </a:spcAft>
              <a:buClr>
                <a:schemeClr val="dk1"/>
              </a:buClr>
              <a:buSzPts val="1600"/>
              <a:buNone/>
              <a:defRPr sz="1600" b="1"/>
            </a:lvl4pPr>
            <a:lvl5pPr marL="2285943" lvl="4" indent="-228594" algn="l">
              <a:spcBef>
                <a:spcPts val="320"/>
              </a:spcBef>
              <a:spcAft>
                <a:spcPts val="0"/>
              </a:spcAft>
              <a:buClr>
                <a:schemeClr val="dk1"/>
              </a:buClr>
              <a:buSzPts val="1600"/>
              <a:buNone/>
              <a:defRPr sz="1600" b="1"/>
            </a:lvl5pPr>
            <a:lvl6pPr marL="2743131" lvl="5" indent="-228594" algn="l">
              <a:spcBef>
                <a:spcPts val="320"/>
              </a:spcBef>
              <a:spcAft>
                <a:spcPts val="0"/>
              </a:spcAft>
              <a:buClr>
                <a:schemeClr val="dk1"/>
              </a:buClr>
              <a:buSzPts val="1600"/>
              <a:buNone/>
              <a:defRPr sz="1600" b="1"/>
            </a:lvl6pPr>
            <a:lvl7pPr marL="3200320" lvl="6" indent="-228594" algn="l">
              <a:spcBef>
                <a:spcPts val="320"/>
              </a:spcBef>
              <a:spcAft>
                <a:spcPts val="0"/>
              </a:spcAft>
              <a:buClr>
                <a:schemeClr val="dk1"/>
              </a:buClr>
              <a:buSzPts val="1600"/>
              <a:buNone/>
              <a:defRPr sz="1600" b="1"/>
            </a:lvl7pPr>
            <a:lvl8pPr marL="3657509" lvl="7" indent="-228594" algn="l">
              <a:spcBef>
                <a:spcPts val="320"/>
              </a:spcBef>
              <a:spcAft>
                <a:spcPts val="0"/>
              </a:spcAft>
              <a:buClr>
                <a:schemeClr val="dk1"/>
              </a:buClr>
              <a:buSzPts val="1600"/>
              <a:buNone/>
              <a:defRPr sz="1600" b="1"/>
            </a:lvl8pPr>
            <a:lvl9pPr marL="4114697" lvl="8" indent="-228594" algn="l">
              <a:spcBef>
                <a:spcPts val="320"/>
              </a:spcBef>
              <a:spcAft>
                <a:spcPts val="0"/>
              </a:spcAft>
              <a:buClr>
                <a:schemeClr val="dk1"/>
              </a:buClr>
              <a:buSzPts val="1600"/>
              <a:buNone/>
              <a:defRPr sz="1600" b="1"/>
            </a:lvl9pPr>
          </a:lstStyle>
          <a:p>
            <a:endParaRPr/>
          </a:p>
        </p:txBody>
      </p:sp>
      <p:sp>
        <p:nvSpPr>
          <p:cNvPr id="43" name="Google Shape;43;p18"/>
          <p:cNvSpPr txBox="1">
            <a:spLocks noGrp="1"/>
          </p:cNvSpPr>
          <p:nvPr>
            <p:ph type="body" idx="2"/>
          </p:nvPr>
        </p:nvSpPr>
        <p:spPr>
          <a:xfrm>
            <a:off x="457202" y="2174875"/>
            <a:ext cx="4040188" cy="3951288"/>
          </a:xfrm>
          <a:prstGeom prst="rect">
            <a:avLst/>
          </a:prstGeom>
          <a:noFill/>
          <a:ln>
            <a:noFill/>
          </a:ln>
        </p:spPr>
        <p:txBody>
          <a:bodyPr spcFirstLastPara="1" wrap="square" lIns="91425" tIns="45700" rIns="91425" bIns="45700" anchor="t" anchorCtr="0">
            <a:normAutofit/>
          </a:bodyPr>
          <a:lstStyle>
            <a:lvl1pPr marL="457189" lvl="0" indent="-380990" algn="l">
              <a:spcBef>
                <a:spcPts val="480"/>
              </a:spcBef>
              <a:spcAft>
                <a:spcPts val="0"/>
              </a:spcAft>
              <a:buClr>
                <a:schemeClr val="dk1"/>
              </a:buClr>
              <a:buSzPts val="2400"/>
              <a:buChar char="•"/>
              <a:defRPr sz="2400"/>
            </a:lvl1pPr>
            <a:lvl2pPr marL="914377" lvl="1" indent="-355591" algn="l">
              <a:spcBef>
                <a:spcPts val="400"/>
              </a:spcBef>
              <a:spcAft>
                <a:spcPts val="0"/>
              </a:spcAft>
              <a:buClr>
                <a:schemeClr val="dk1"/>
              </a:buClr>
              <a:buSzPts val="2000"/>
              <a:buChar char="–"/>
              <a:defRPr sz="2000"/>
            </a:lvl2pPr>
            <a:lvl3pPr marL="1371566" lvl="2" indent="-342891" algn="l">
              <a:spcBef>
                <a:spcPts val="360"/>
              </a:spcBef>
              <a:spcAft>
                <a:spcPts val="0"/>
              </a:spcAft>
              <a:buClr>
                <a:schemeClr val="dk1"/>
              </a:buClr>
              <a:buSzPts val="1800"/>
              <a:buChar char="•"/>
              <a:defRPr sz="1800"/>
            </a:lvl3pPr>
            <a:lvl4pPr marL="1828754" lvl="3" indent="-330192" algn="l">
              <a:spcBef>
                <a:spcPts val="320"/>
              </a:spcBef>
              <a:spcAft>
                <a:spcPts val="0"/>
              </a:spcAft>
              <a:buClr>
                <a:schemeClr val="dk1"/>
              </a:buClr>
              <a:buSzPts val="1600"/>
              <a:buChar char="–"/>
              <a:defRPr sz="1600"/>
            </a:lvl4pPr>
            <a:lvl5pPr marL="2285943" lvl="4" indent="-330192" algn="l">
              <a:spcBef>
                <a:spcPts val="320"/>
              </a:spcBef>
              <a:spcAft>
                <a:spcPts val="0"/>
              </a:spcAft>
              <a:buClr>
                <a:schemeClr val="dk1"/>
              </a:buClr>
              <a:buSzPts val="1600"/>
              <a:buChar char="»"/>
              <a:defRPr sz="1600"/>
            </a:lvl5pPr>
            <a:lvl6pPr marL="2743131" lvl="5" indent="-330192" algn="l">
              <a:spcBef>
                <a:spcPts val="320"/>
              </a:spcBef>
              <a:spcAft>
                <a:spcPts val="0"/>
              </a:spcAft>
              <a:buClr>
                <a:schemeClr val="dk1"/>
              </a:buClr>
              <a:buSzPts val="1600"/>
              <a:buChar char="•"/>
              <a:defRPr sz="1600"/>
            </a:lvl6pPr>
            <a:lvl7pPr marL="3200320" lvl="6" indent="-330192" algn="l">
              <a:spcBef>
                <a:spcPts val="320"/>
              </a:spcBef>
              <a:spcAft>
                <a:spcPts val="0"/>
              </a:spcAft>
              <a:buClr>
                <a:schemeClr val="dk1"/>
              </a:buClr>
              <a:buSzPts val="1600"/>
              <a:buChar char="•"/>
              <a:defRPr sz="1600"/>
            </a:lvl7pPr>
            <a:lvl8pPr marL="3657509" lvl="7" indent="-330192" algn="l">
              <a:spcBef>
                <a:spcPts val="320"/>
              </a:spcBef>
              <a:spcAft>
                <a:spcPts val="0"/>
              </a:spcAft>
              <a:buClr>
                <a:schemeClr val="dk1"/>
              </a:buClr>
              <a:buSzPts val="1600"/>
              <a:buChar char="•"/>
              <a:defRPr sz="1600"/>
            </a:lvl8pPr>
            <a:lvl9pPr marL="4114697" lvl="8" indent="-330192" algn="l">
              <a:spcBef>
                <a:spcPts val="320"/>
              </a:spcBef>
              <a:spcAft>
                <a:spcPts val="0"/>
              </a:spcAft>
              <a:buClr>
                <a:schemeClr val="dk1"/>
              </a:buClr>
              <a:buSzPts val="1600"/>
              <a:buChar char="•"/>
              <a:defRPr sz="1600"/>
            </a:lvl9pPr>
          </a:lstStyle>
          <a:p>
            <a:endParaRPr/>
          </a:p>
        </p:txBody>
      </p:sp>
      <p:sp>
        <p:nvSpPr>
          <p:cNvPr id="44" name="Google Shape;44;p18"/>
          <p:cNvSpPr txBox="1">
            <a:spLocks noGrp="1"/>
          </p:cNvSpPr>
          <p:nvPr>
            <p:ph type="body" idx="3"/>
          </p:nvPr>
        </p:nvSpPr>
        <p:spPr>
          <a:xfrm>
            <a:off x="4645027" y="1535113"/>
            <a:ext cx="4041775" cy="639762"/>
          </a:xfrm>
          <a:prstGeom prst="rect">
            <a:avLst/>
          </a:prstGeom>
          <a:noFill/>
          <a:ln>
            <a:noFill/>
          </a:ln>
        </p:spPr>
        <p:txBody>
          <a:bodyPr spcFirstLastPara="1" wrap="square" lIns="91425" tIns="45700" rIns="91425" bIns="45700" anchor="b" anchorCtr="0">
            <a:normAutofit/>
          </a:bodyPr>
          <a:lstStyle>
            <a:lvl1pPr marL="457189" lvl="0" indent="-228594" algn="l">
              <a:spcBef>
                <a:spcPts val="480"/>
              </a:spcBef>
              <a:spcAft>
                <a:spcPts val="0"/>
              </a:spcAft>
              <a:buClr>
                <a:schemeClr val="dk1"/>
              </a:buClr>
              <a:buSzPts val="2400"/>
              <a:buNone/>
              <a:defRPr sz="2400" b="1"/>
            </a:lvl1pPr>
            <a:lvl2pPr marL="914377" lvl="1" indent="-228594" algn="l">
              <a:spcBef>
                <a:spcPts val="400"/>
              </a:spcBef>
              <a:spcAft>
                <a:spcPts val="0"/>
              </a:spcAft>
              <a:buClr>
                <a:schemeClr val="dk1"/>
              </a:buClr>
              <a:buSzPts val="2000"/>
              <a:buNone/>
              <a:defRPr sz="2000" b="1"/>
            </a:lvl2pPr>
            <a:lvl3pPr marL="1371566" lvl="2" indent="-228594" algn="l">
              <a:spcBef>
                <a:spcPts val="360"/>
              </a:spcBef>
              <a:spcAft>
                <a:spcPts val="0"/>
              </a:spcAft>
              <a:buClr>
                <a:schemeClr val="dk1"/>
              </a:buClr>
              <a:buSzPts val="1800"/>
              <a:buNone/>
              <a:defRPr sz="1800" b="1"/>
            </a:lvl3pPr>
            <a:lvl4pPr marL="1828754" lvl="3" indent="-228594" algn="l">
              <a:spcBef>
                <a:spcPts val="320"/>
              </a:spcBef>
              <a:spcAft>
                <a:spcPts val="0"/>
              </a:spcAft>
              <a:buClr>
                <a:schemeClr val="dk1"/>
              </a:buClr>
              <a:buSzPts val="1600"/>
              <a:buNone/>
              <a:defRPr sz="1600" b="1"/>
            </a:lvl4pPr>
            <a:lvl5pPr marL="2285943" lvl="4" indent="-228594" algn="l">
              <a:spcBef>
                <a:spcPts val="320"/>
              </a:spcBef>
              <a:spcAft>
                <a:spcPts val="0"/>
              </a:spcAft>
              <a:buClr>
                <a:schemeClr val="dk1"/>
              </a:buClr>
              <a:buSzPts val="1600"/>
              <a:buNone/>
              <a:defRPr sz="1600" b="1"/>
            </a:lvl5pPr>
            <a:lvl6pPr marL="2743131" lvl="5" indent="-228594" algn="l">
              <a:spcBef>
                <a:spcPts val="320"/>
              </a:spcBef>
              <a:spcAft>
                <a:spcPts val="0"/>
              </a:spcAft>
              <a:buClr>
                <a:schemeClr val="dk1"/>
              </a:buClr>
              <a:buSzPts val="1600"/>
              <a:buNone/>
              <a:defRPr sz="1600" b="1"/>
            </a:lvl6pPr>
            <a:lvl7pPr marL="3200320" lvl="6" indent="-228594" algn="l">
              <a:spcBef>
                <a:spcPts val="320"/>
              </a:spcBef>
              <a:spcAft>
                <a:spcPts val="0"/>
              </a:spcAft>
              <a:buClr>
                <a:schemeClr val="dk1"/>
              </a:buClr>
              <a:buSzPts val="1600"/>
              <a:buNone/>
              <a:defRPr sz="1600" b="1"/>
            </a:lvl7pPr>
            <a:lvl8pPr marL="3657509" lvl="7" indent="-228594" algn="l">
              <a:spcBef>
                <a:spcPts val="320"/>
              </a:spcBef>
              <a:spcAft>
                <a:spcPts val="0"/>
              </a:spcAft>
              <a:buClr>
                <a:schemeClr val="dk1"/>
              </a:buClr>
              <a:buSzPts val="1600"/>
              <a:buNone/>
              <a:defRPr sz="1600" b="1"/>
            </a:lvl8pPr>
            <a:lvl9pPr marL="4114697" lvl="8" indent="-228594" algn="l">
              <a:spcBef>
                <a:spcPts val="320"/>
              </a:spcBef>
              <a:spcAft>
                <a:spcPts val="0"/>
              </a:spcAft>
              <a:buClr>
                <a:schemeClr val="dk1"/>
              </a:buClr>
              <a:buSzPts val="1600"/>
              <a:buNone/>
              <a:defRPr sz="1600" b="1"/>
            </a:lvl9pPr>
          </a:lstStyle>
          <a:p>
            <a:endParaRPr/>
          </a:p>
        </p:txBody>
      </p:sp>
      <p:sp>
        <p:nvSpPr>
          <p:cNvPr id="45" name="Google Shape;45;p18"/>
          <p:cNvSpPr txBox="1">
            <a:spLocks noGrp="1"/>
          </p:cNvSpPr>
          <p:nvPr>
            <p:ph type="body" idx="4"/>
          </p:nvPr>
        </p:nvSpPr>
        <p:spPr>
          <a:xfrm>
            <a:off x="4645027" y="2174875"/>
            <a:ext cx="4041775" cy="3951288"/>
          </a:xfrm>
          <a:prstGeom prst="rect">
            <a:avLst/>
          </a:prstGeom>
          <a:noFill/>
          <a:ln>
            <a:noFill/>
          </a:ln>
        </p:spPr>
        <p:txBody>
          <a:bodyPr spcFirstLastPara="1" wrap="square" lIns="91425" tIns="45700" rIns="91425" bIns="45700" anchor="t" anchorCtr="0">
            <a:normAutofit/>
          </a:bodyPr>
          <a:lstStyle>
            <a:lvl1pPr marL="457189" lvl="0" indent="-380990" algn="l">
              <a:spcBef>
                <a:spcPts val="480"/>
              </a:spcBef>
              <a:spcAft>
                <a:spcPts val="0"/>
              </a:spcAft>
              <a:buClr>
                <a:schemeClr val="dk1"/>
              </a:buClr>
              <a:buSzPts val="2400"/>
              <a:buChar char="•"/>
              <a:defRPr sz="2400"/>
            </a:lvl1pPr>
            <a:lvl2pPr marL="914377" lvl="1" indent="-355591" algn="l">
              <a:spcBef>
                <a:spcPts val="400"/>
              </a:spcBef>
              <a:spcAft>
                <a:spcPts val="0"/>
              </a:spcAft>
              <a:buClr>
                <a:schemeClr val="dk1"/>
              </a:buClr>
              <a:buSzPts val="2000"/>
              <a:buChar char="–"/>
              <a:defRPr sz="2000"/>
            </a:lvl2pPr>
            <a:lvl3pPr marL="1371566" lvl="2" indent="-342891" algn="l">
              <a:spcBef>
                <a:spcPts val="360"/>
              </a:spcBef>
              <a:spcAft>
                <a:spcPts val="0"/>
              </a:spcAft>
              <a:buClr>
                <a:schemeClr val="dk1"/>
              </a:buClr>
              <a:buSzPts val="1800"/>
              <a:buChar char="•"/>
              <a:defRPr sz="1800"/>
            </a:lvl3pPr>
            <a:lvl4pPr marL="1828754" lvl="3" indent="-330192" algn="l">
              <a:spcBef>
                <a:spcPts val="320"/>
              </a:spcBef>
              <a:spcAft>
                <a:spcPts val="0"/>
              </a:spcAft>
              <a:buClr>
                <a:schemeClr val="dk1"/>
              </a:buClr>
              <a:buSzPts val="1600"/>
              <a:buChar char="–"/>
              <a:defRPr sz="1600"/>
            </a:lvl4pPr>
            <a:lvl5pPr marL="2285943" lvl="4" indent="-330192" algn="l">
              <a:spcBef>
                <a:spcPts val="320"/>
              </a:spcBef>
              <a:spcAft>
                <a:spcPts val="0"/>
              </a:spcAft>
              <a:buClr>
                <a:schemeClr val="dk1"/>
              </a:buClr>
              <a:buSzPts val="1600"/>
              <a:buChar char="»"/>
              <a:defRPr sz="1600"/>
            </a:lvl5pPr>
            <a:lvl6pPr marL="2743131" lvl="5" indent="-330192" algn="l">
              <a:spcBef>
                <a:spcPts val="320"/>
              </a:spcBef>
              <a:spcAft>
                <a:spcPts val="0"/>
              </a:spcAft>
              <a:buClr>
                <a:schemeClr val="dk1"/>
              </a:buClr>
              <a:buSzPts val="1600"/>
              <a:buChar char="•"/>
              <a:defRPr sz="1600"/>
            </a:lvl6pPr>
            <a:lvl7pPr marL="3200320" lvl="6" indent="-330192" algn="l">
              <a:spcBef>
                <a:spcPts val="320"/>
              </a:spcBef>
              <a:spcAft>
                <a:spcPts val="0"/>
              </a:spcAft>
              <a:buClr>
                <a:schemeClr val="dk1"/>
              </a:buClr>
              <a:buSzPts val="1600"/>
              <a:buChar char="•"/>
              <a:defRPr sz="1600"/>
            </a:lvl7pPr>
            <a:lvl8pPr marL="3657509" lvl="7" indent="-330192" algn="l">
              <a:spcBef>
                <a:spcPts val="320"/>
              </a:spcBef>
              <a:spcAft>
                <a:spcPts val="0"/>
              </a:spcAft>
              <a:buClr>
                <a:schemeClr val="dk1"/>
              </a:buClr>
              <a:buSzPts val="1600"/>
              <a:buChar char="•"/>
              <a:defRPr sz="1600"/>
            </a:lvl8pPr>
            <a:lvl9pPr marL="4114697" lvl="8" indent="-330192" algn="l">
              <a:spcBef>
                <a:spcPts val="320"/>
              </a:spcBef>
              <a:spcAft>
                <a:spcPts val="0"/>
              </a:spcAft>
              <a:buClr>
                <a:schemeClr val="dk1"/>
              </a:buClr>
              <a:buSzPts val="1600"/>
              <a:buChar char="•"/>
              <a:defRPr sz="1600"/>
            </a:lvl9pPr>
          </a:lstStyle>
          <a:p>
            <a:endParaRPr/>
          </a:p>
        </p:txBody>
      </p:sp>
      <p:sp>
        <p:nvSpPr>
          <p:cNvPr id="46" name="Google Shape;46;p18"/>
          <p:cNvSpPr txBox="1">
            <a:spLocks noGrp="1"/>
          </p:cNvSpPr>
          <p:nvPr>
            <p:ph type="dt" idx="10"/>
          </p:nvPr>
        </p:nvSpPr>
        <p:spPr>
          <a:xfrm>
            <a:off x="457200" y="6356354"/>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18"/>
          <p:cNvSpPr txBox="1">
            <a:spLocks noGrp="1"/>
          </p:cNvSpPr>
          <p:nvPr>
            <p:ph type="ftr" idx="11"/>
          </p:nvPr>
        </p:nvSpPr>
        <p:spPr>
          <a:xfrm>
            <a:off x="3124200" y="6356354"/>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8"/>
          <p:cNvSpPr txBox="1">
            <a:spLocks noGrp="1"/>
          </p:cNvSpPr>
          <p:nvPr>
            <p:ph type="sldNum" idx="12"/>
          </p:nvPr>
        </p:nvSpPr>
        <p:spPr>
          <a:xfrm>
            <a:off x="6553200" y="6356354"/>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20"/>
          <p:cNvSpPr txBox="1">
            <a:spLocks noGrp="1"/>
          </p:cNvSpPr>
          <p:nvPr>
            <p:ph type="title"/>
          </p:nvPr>
        </p:nvSpPr>
        <p:spPr>
          <a:xfrm>
            <a:off x="457202" y="273050"/>
            <a:ext cx="3008313"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20"/>
          <p:cNvSpPr txBox="1">
            <a:spLocks noGrp="1"/>
          </p:cNvSpPr>
          <p:nvPr>
            <p:ph type="body" idx="1"/>
          </p:nvPr>
        </p:nvSpPr>
        <p:spPr>
          <a:xfrm>
            <a:off x="3575051" y="273054"/>
            <a:ext cx="5111751" cy="5853113"/>
          </a:xfrm>
          <a:prstGeom prst="rect">
            <a:avLst/>
          </a:prstGeom>
          <a:noFill/>
          <a:ln>
            <a:noFill/>
          </a:ln>
        </p:spPr>
        <p:txBody>
          <a:bodyPr spcFirstLastPara="1" wrap="square" lIns="91425" tIns="45700" rIns="91425" bIns="45700" anchor="t" anchorCtr="0">
            <a:normAutofit/>
          </a:bodyPr>
          <a:lstStyle>
            <a:lvl1pPr marL="457189" lvl="0" indent="-431789" algn="l">
              <a:spcBef>
                <a:spcPts val="640"/>
              </a:spcBef>
              <a:spcAft>
                <a:spcPts val="0"/>
              </a:spcAft>
              <a:buClr>
                <a:schemeClr val="dk1"/>
              </a:buClr>
              <a:buSzPts val="3200"/>
              <a:buChar char="•"/>
              <a:defRPr sz="3200"/>
            </a:lvl1pPr>
            <a:lvl2pPr marL="914377" lvl="1" indent="-406390" algn="l">
              <a:spcBef>
                <a:spcPts val="560"/>
              </a:spcBef>
              <a:spcAft>
                <a:spcPts val="0"/>
              </a:spcAft>
              <a:buClr>
                <a:schemeClr val="dk1"/>
              </a:buClr>
              <a:buSzPts val="2800"/>
              <a:buChar char="–"/>
              <a:defRPr sz="2800"/>
            </a:lvl2pPr>
            <a:lvl3pPr marL="1371566" lvl="2" indent="-380990" algn="l">
              <a:spcBef>
                <a:spcPts val="480"/>
              </a:spcBef>
              <a:spcAft>
                <a:spcPts val="0"/>
              </a:spcAft>
              <a:buClr>
                <a:schemeClr val="dk1"/>
              </a:buClr>
              <a:buSzPts val="2400"/>
              <a:buChar char="•"/>
              <a:defRPr sz="2400"/>
            </a:lvl3pPr>
            <a:lvl4pPr marL="1828754" lvl="3" indent="-355591" algn="l">
              <a:spcBef>
                <a:spcPts val="400"/>
              </a:spcBef>
              <a:spcAft>
                <a:spcPts val="0"/>
              </a:spcAft>
              <a:buClr>
                <a:schemeClr val="dk1"/>
              </a:buClr>
              <a:buSzPts val="2000"/>
              <a:buChar char="–"/>
              <a:defRPr sz="2000"/>
            </a:lvl4pPr>
            <a:lvl5pPr marL="2285943" lvl="4" indent="-355591" algn="l">
              <a:spcBef>
                <a:spcPts val="400"/>
              </a:spcBef>
              <a:spcAft>
                <a:spcPts val="0"/>
              </a:spcAft>
              <a:buClr>
                <a:schemeClr val="dk1"/>
              </a:buClr>
              <a:buSzPts val="2000"/>
              <a:buChar char="»"/>
              <a:defRPr sz="2000"/>
            </a:lvl5pPr>
            <a:lvl6pPr marL="2743131" lvl="5" indent="-355591" algn="l">
              <a:spcBef>
                <a:spcPts val="400"/>
              </a:spcBef>
              <a:spcAft>
                <a:spcPts val="0"/>
              </a:spcAft>
              <a:buClr>
                <a:schemeClr val="dk1"/>
              </a:buClr>
              <a:buSzPts val="2000"/>
              <a:buChar char="•"/>
              <a:defRPr sz="2000"/>
            </a:lvl6pPr>
            <a:lvl7pPr marL="3200320" lvl="6" indent="-355591" algn="l">
              <a:spcBef>
                <a:spcPts val="400"/>
              </a:spcBef>
              <a:spcAft>
                <a:spcPts val="0"/>
              </a:spcAft>
              <a:buClr>
                <a:schemeClr val="dk1"/>
              </a:buClr>
              <a:buSzPts val="2000"/>
              <a:buChar char="•"/>
              <a:defRPr sz="2000"/>
            </a:lvl7pPr>
            <a:lvl8pPr marL="3657509" lvl="7" indent="-355591" algn="l">
              <a:spcBef>
                <a:spcPts val="400"/>
              </a:spcBef>
              <a:spcAft>
                <a:spcPts val="0"/>
              </a:spcAft>
              <a:buClr>
                <a:schemeClr val="dk1"/>
              </a:buClr>
              <a:buSzPts val="2000"/>
              <a:buChar char="•"/>
              <a:defRPr sz="2000"/>
            </a:lvl8pPr>
            <a:lvl9pPr marL="4114697" lvl="8" indent="-355591" algn="l">
              <a:spcBef>
                <a:spcPts val="400"/>
              </a:spcBef>
              <a:spcAft>
                <a:spcPts val="0"/>
              </a:spcAft>
              <a:buClr>
                <a:schemeClr val="dk1"/>
              </a:buClr>
              <a:buSzPts val="2000"/>
              <a:buChar char="•"/>
              <a:defRPr sz="2000"/>
            </a:lvl9pPr>
          </a:lstStyle>
          <a:p>
            <a:endParaRPr/>
          </a:p>
        </p:txBody>
      </p:sp>
      <p:sp>
        <p:nvSpPr>
          <p:cNvPr id="57" name="Google Shape;57;p20"/>
          <p:cNvSpPr txBox="1">
            <a:spLocks noGrp="1"/>
          </p:cNvSpPr>
          <p:nvPr>
            <p:ph type="body" idx="2"/>
          </p:nvPr>
        </p:nvSpPr>
        <p:spPr>
          <a:xfrm>
            <a:off x="457202" y="1435104"/>
            <a:ext cx="3008313" cy="4691063"/>
          </a:xfrm>
          <a:prstGeom prst="rect">
            <a:avLst/>
          </a:prstGeom>
          <a:noFill/>
          <a:ln>
            <a:noFill/>
          </a:ln>
        </p:spPr>
        <p:txBody>
          <a:bodyPr spcFirstLastPara="1" wrap="square" lIns="91425" tIns="45700" rIns="91425" bIns="45700" anchor="t" anchorCtr="0">
            <a:normAutofit/>
          </a:bodyPr>
          <a:lstStyle>
            <a:lvl1pPr marL="457189" lvl="0" indent="-228594" algn="l">
              <a:spcBef>
                <a:spcPts val="280"/>
              </a:spcBef>
              <a:spcAft>
                <a:spcPts val="0"/>
              </a:spcAft>
              <a:buClr>
                <a:schemeClr val="dk1"/>
              </a:buClr>
              <a:buSzPts val="1400"/>
              <a:buNone/>
              <a:defRPr sz="1400"/>
            </a:lvl1pPr>
            <a:lvl2pPr marL="914377" lvl="1" indent="-228594" algn="l">
              <a:spcBef>
                <a:spcPts val="240"/>
              </a:spcBef>
              <a:spcAft>
                <a:spcPts val="0"/>
              </a:spcAft>
              <a:buClr>
                <a:schemeClr val="dk1"/>
              </a:buClr>
              <a:buSzPts val="1200"/>
              <a:buNone/>
              <a:defRPr sz="1200"/>
            </a:lvl2pPr>
            <a:lvl3pPr marL="1371566" lvl="2" indent="-228594" algn="l">
              <a:spcBef>
                <a:spcPts val="200"/>
              </a:spcBef>
              <a:spcAft>
                <a:spcPts val="0"/>
              </a:spcAft>
              <a:buClr>
                <a:schemeClr val="dk1"/>
              </a:buClr>
              <a:buSzPts val="1000"/>
              <a:buNone/>
              <a:defRPr sz="1000"/>
            </a:lvl3pPr>
            <a:lvl4pPr marL="1828754" lvl="3" indent="-228594" algn="l">
              <a:spcBef>
                <a:spcPts val="180"/>
              </a:spcBef>
              <a:spcAft>
                <a:spcPts val="0"/>
              </a:spcAft>
              <a:buClr>
                <a:schemeClr val="dk1"/>
              </a:buClr>
              <a:buSzPts val="900"/>
              <a:buNone/>
              <a:defRPr sz="900"/>
            </a:lvl4pPr>
            <a:lvl5pPr marL="2285943" lvl="4" indent="-228594" algn="l">
              <a:spcBef>
                <a:spcPts val="180"/>
              </a:spcBef>
              <a:spcAft>
                <a:spcPts val="0"/>
              </a:spcAft>
              <a:buClr>
                <a:schemeClr val="dk1"/>
              </a:buClr>
              <a:buSzPts val="900"/>
              <a:buNone/>
              <a:defRPr sz="900"/>
            </a:lvl5pPr>
            <a:lvl6pPr marL="2743131" lvl="5" indent="-228594" algn="l">
              <a:spcBef>
                <a:spcPts val="180"/>
              </a:spcBef>
              <a:spcAft>
                <a:spcPts val="0"/>
              </a:spcAft>
              <a:buClr>
                <a:schemeClr val="dk1"/>
              </a:buClr>
              <a:buSzPts val="900"/>
              <a:buNone/>
              <a:defRPr sz="900"/>
            </a:lvl6pPr>
            <a:lvl7pPr marL="3200320" lvl="6" indent="-228594" algn="l">
              <a:spcBef>
                <a:spcPts val="180"/>
              </a:spcBef>
              <a:spcAft>
                <a:spcPts val="0"/>
              </a:spcAft>
              <a:buClr>
                <a:schemeClr val="dk1"/>
              </a:buClr>
              <a:buSzPts val="900"/>
              <a:buNone/>
              <a:defRPr sz="900"/>
            </a:lvl7pPr>
            <a:lvl8pPr marL="3657509" lvl="7" indent="-228594" algn="l">
              <a:spcBef>
                <a:spcPts val="180"/>
              </a:spcBef>
              <a:spcAft>
                <a:spcPts val="0"/>
              </a:spcAft>
              <a:buClr>
                <a:schemeClr val="dk1"/>
              </a:buClr>
              <a:buSzPts val="900"/>
              <a:buNone/>
              <a:defRPr sz="900"/>
            </a:lvl8pPr>
            <a:lvl9pPr marL="4114697" lvl="8" indent="-228594" algn="l">
              <a:spcBef>
                <a:spcPts val="180"/>
              </a:spcBef>
              <a:spcAft>
                <a:spcPts val="0"/>
              </a:spcAft>
              <a:buClr>
                <a:schemeClr val="dk1"/>
              </a:buClr>
              <a:buSzPts val="900"/>
              <a:buNone/>
              <a:defRPr sz="900"/>
            </a:lvl9pPr>
          </a:lstStyle>
          <a:p>
            <a:endParaRPr/>
          </a:p>
        </p:txBody>
      </p:sp>
      <p:sp>
        <p:nvSpPr>
          <p:cNvPr id="58" name="Google Shape;58;p20"/>
          <p:cNvSpPr txBox="1">
            <a:spLocks noGrp="1"/>
          </p:cNvSpPr>
          <p:nvPr>
            <p:ph type="dt" idx="10"/>
          </p:nvPr>
        </p:nvSpPr>
        <p:spPr>
          <a:xfrm>
            <a:off x="457200" y="6356354"/>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20"/>
          <p:cNvSpPr txBox="1">
            <a:spLocks noGrp="1"/>
          </p:cNvSpPr>
          <p:nvPr>
            <p:ph type="ftr" idx="11"/>
          </p:nvPr>
        </p:nvSpPr>
        <p:spPr>
          <a:xfrm>
            <a:off x="3124200" y="6356354"/>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20"/>
          <p:cNvSpPr txBox="1">
            <a:spLocks noGrp="1"/>
          </p:cNvSpPr>
          <p:nvPr>
            <p:ph type="sldNum" idx="12"/>
          </p:nvPr>
        </p:nvSpPr>
        <p:spPr>
          <a:xfrm>
            <a:off x="6553200" y="6356354"/>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21"/>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21"/>
          <p:cNvSpPr>
            <a:spLocks noGrp="1"/>
          </p:cNvSpPr>
          <p:nvPr>
            <p:ph type="pic" idx="2"/>
          </p:nvPr>
        </p:nvSpPr>
        <p:spPr>
          <a:xfrm>
            <a:off x="1792288" y="612775"/>
            <a:ext cx="5486400" cy="4114800"/>
          </a:xfrm>
          <a:prstGeom prst="rect">
            <a:avLst/>
          </a:prstGeom>
          <a:noFill/>
          <a:ln>
            <a:noFill/>
          </a:ln>
        </p:spPr>
      </p:sp>
      <p:sp>
        <p:nvSpPr>
          <p:cNvPr id="64" name="Google Shape;64;p21"/>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189" lvl="0" indent="-228594" algn="l">
              <a:spcBef>
                <a:spcPts val="280"/>
              </a:spcBef>
              <a:spcAft>
                <a:spcPts val="0"/>
              </a:spcAft>
              <a:buClr>
                <a:schemeClr val="dk1"/>
              </a:buClr>
              <a:buSzPts val="1400"/>
              <a:buNone/>
              <a:defRPr sz="1400"/>
            </a:lvl1pPr>
            <a:lvl2pPr marL="914377" lvl="1" indent="-228594" algn="l">
              <a:spcBef>
                <a:spcPts val="240"/>
              </a:spcBef>
              <a:spcAft>
                <a:spcPts val="0"/>
              </a:spcAft>
              <a:buClr>
                <a:schemeClr val="dk1"/>
              </a:buClr>
              <a:buSzPts val="1200"/>
              <a:buNone/>
              <a:defRPr sz="1200"/>
            </a:lvl2pPr>
            <a:lvl3pPr marL="1371566" lvl="2" indent="-228594" algn="l">
              <a:spcBef>
                <a:spcPts val="200"/>
              </a:spcBef>
              <a:spcAft>
                <a:spcPts val="0"/>
              </a:spcAft>
              <a:buClr>
                <a:schemeClr val="dk1"/>
              </a:buClr>
              <a:buSzPts val="1000"/>
              <a:buNone/>
              <a:defRPr sz="1000"/>
            </a:lvl3pPr>
            <a:lvl4pPr marL="1828754" lvl="3" indent="-228594" algn="l">
              <a:spcBef>
                <a:spcPts val="180"/>
              </a:spcBef>
              <a:spcAft>
                <a:spcPts val="0"/>
              </a:spcAft>
              <a:buClr>
                <a:schemeClr val="dk1"/>
              </a:buClr>
              <a:buSzPts val="900"/>
              <a:buNone/>
              <a:defRPr sz="900"/>
            </a:lvl4pPr>
            <a:lvl5pPr marL="2285943" lvl="4" indent="-228594" algn="l">
              <a:spcBef>
                <a:spcPts val="180"/>
              </a:spcBef>
              <a:spcAft>
                <a:spcPts val="0"/>
              </a:spcAft>
              <a:buClr>
                <a:schemeClr val="dk1"/>
              </a:buClr>
              <a:buSzPts val="900"/>
              <a:buNone/>
              <a:defRPr sz="900"/>
            </a:lvl5pPr>
            <a:lvl6pPr marL="2743131" lvl="5" indent="-228594" algn="l">
              <a:spcBef>
                <a:spcPts val="180"/>
              </a:spcBef>
              <a:spcAft>
                <a:spcPts val="0"/>
              </a:spcAft>
              <a:buClr>
                <a:schemeClr val="dk1"/>
              </a:buClr>
              <a:buSzPts val="900"/>
              <a:buNone/>
              <a:defRPr sz="900"/>
            </a:lvl6pPr>
            <a:lvl7pPr marL="3200320" lvl="6" indent="-228594" algn="l">
              <a:spcBef>
                <a:spcPts val="180"/>
              </a:spcBef>
              <a:spcAft>
                <a:spcPts val="0"/>
              </a:spcAft>
              <a:buClr>
                <a:schemeClr val="dk1"/>
              </a:buClr>
              <a:buSzPts val="900"/>
              <a:buNone/>
              <a:defRPr sz="900"/>
            </a:lvl7pPr>
            <a:lvl8pPr marL="3657509" lvl="7" indent="-228594" algn="l">
              <a:spcBef>
                <a:spcPts val="180"/>
              </a:spcBef>
              <a:spcAft>
                <a:spcPts val="0"/>
              </a:spcAft>
              <a:buClr>
                <a:schemeClr val="dk1"/>
              </a:buClr>
              <a:buSzPts val="900"/>
              <a:buNone/>
              <a:defRPr sz="900"/>
            </a:lvl8pPr>
            <a:lvl9pPr marL="4114697" lvl="8" indent="-228594" algn="l">
              <a:spcBef>
                <a:spcPts val="180"/>
              </a:spcBef>
              <a:spcAft>
                <a:spcPts val="0"/>
              </a:spcAft>
              <a:buClr>
                <a:schemeClr val="dk1"/>
              </a:buClr>
              <a:buSzPts val="900"/>
              <a:buNone/>
              <a:defRPr sz="900"/>
            </a:lvl9pPr>
          </a:lstStyle>
          <a:p>
            <a:endParaRPr/>
          </a:p>
        </p:txBody>
      </p:sp>
      <p:sp>
        <p:nvSpPr>
          <p:cNvPr id="65" name="Google Shape;65;p21"/>
          <p:cNvSpPr txBox="1">
            <a:spLocks noGrp="1"/>
          </p:cNvSpPr>
          <p:nvPr>
            <p:ph type="dt" idx="10"/>
          </p:nvPr>
        </p:nvSpPr>
        <p:spPr>
          <a:xfrm>
            <a:off x="457200" y="6356354"/>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21"/>
          <p:cNvSpPr txBox="1">
            <a:spLocks noGrp="1"/>
          </p:cNvSpPr>
          <p:nvPr>
            <p:ph type="ftr" idx="11"/>
          </p:nvPr>
        </p:nvSpPr>
        <p:spPr>
          <a:xfrm>
            <a:off x="3124200" y="6356354"/>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21"/>
          <p:cNvSpPr txBox="1">
            <a:spLocks noGrp="1"/>
          </p:cNvSpPr>
          <p:nvPr>
            <p:ph type="sldNum" idx="12"/>
          </p:nvPr>
        </p:nvSpPr>
        <p:spPr>
          <a:xfrm>
            <a:off x="6553200" y="6356354"/>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2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22"/>
          <p:cNvSpPr txBox="1">
            <a:spLocks noGrp="1"/>
          </p:cNvSpPr>
          <p:nvPr>
            <p:ph type="body" idx="1"/>
          </p:nvPr>
        </p:nvSpPr>
        <p:spPr>
          <a:xfrm rot="5400000">
            <a:off x="2309021" y="-251618"/>
            <a:ext cx="4525963" cy="8229600"/>
          </a:xfrm>
          <a:prstGeom prst="rect">
            <a:avLst/>
          </a:prstGeom>
          <a:noFill/>
          <a:ln>
            <a:noFill/>
          </a:ln>
        </p:spPr>
        <p:txBody>
          <a:bodyPr spcFirstLastPara="1" wrap="square" lIns="91425" tIns="45700" rIns="91425" bIns="45700" anchor="t" anchorCtr="0">
            <a:normAutofit/>
          </a:bodyPr>
          <a:lstStyle>
            <a:lvl1pPr marL="457189" lvl="0" indent="-342891" algn="l">
              <a:spcBef>
                <a:spcPts val="360"/>
              </a:spcBef>
              <a:spcAft>
                <a:spcPts val="0"/>
              </a:spcAft>
              <a:buClr>
                <a:schemeClr val="dk1"/>
              </a:buClr>
              <a:buSzPts val="1800"/>
              <a:buChar char="•"/>
              <a:defRPr/>
            </a:lvl1pPr>
            <a:lvl2pPr marL="914377" lvl="1" indent="-342891" algn="l">
              <a:spcBef>
                <a:spcPts val="360"/>
              </a:spcBef>
              <a:spcAft>
                <a:spcPts val="0"/>
              </a:spcAft>
              <a:buClr>
                <a:schemeClr val="dk1"/>
              </a:buClr>
              <a:buSzPts val="1800"/>
              <a:buChar char="–"/>
              <a:defRPr/>
            </a:lvl2pPr>
            <a:lvl3pPr marL="1371566" lvl="2" indent="-342891" algn="l">
              <a:spcBef>
                <a:spcPts val="360"/>
              </a:spcBef>
              <a:spcAft>
                <a:spcPts val="0"/>
              </a:spcAft>
              <a:buClr>
                <a:schemeClr val="dk1"/>
              </a:buClr>
              <a:buSzPts val="1800"/>
              <a:buChar char="•"/>
              <a:defRPr/>
            </a:lvl3pPr>
            <a:lvl4pPr marL="1828754" lvl="3" indent="-342891" algn="l">
              <a:spcBef>
                <a:spcPts val="360"/>
              </a:spcBef>
              <a:spcAft>
                <a:spcPts val="0"/>
              </a:spcAft>
              <a:buClr>
                <a:schemeClr val="dk1"/>
              </a:buClr>
              <a:buSzPts val="1800"/>
              <a:buChar char="–"/>
              <a:defRPr/>
            </a:lvl4pPr>
            <a:lvl5pPr marL="2285943" lvl="4" indent="-342891" algn="l">
              <a:spcBef>
                <a:spcPts val="360"/>
              </a:spcBef>
              <a:spcAft>
                <a:spcPts val="0"/>
              </a:spcAft>
              <a:buClr>
                <a:schemeClr val="dk1"/>
              </a:buClr>
              <a:buSzPts val="1800"/>
              <a:buChar char="»"/>
              <a:defRPr/>
            </a:lvl5pPr>
            <a:lvl6pPr marL="2743131" lvl="5" indent="-342891" algn="l">
              <a:spcBef>
                <a:spcPts val="360"/>
              </a:spcBef>
              <a:spcAft>
                <a:spcPts val="0"/>
              </a:spcAft>
              <a:buClr>
                <a:schemeClr val="dk1"/>
              </a:buClr>
              <a:buSzPts val="1800"/>
              <a:buChar char="•"/>
              <a:defRPr/>
            </a:lvl6pPr>
            <a:lvl7pPr marL="3200320" lvl="6" indent="-342891" algn="l">
              <a:spcBef>
                <a:spcPts val="360"/>
              </a:spcBef>
              <a:spcAft>
                <a:spcPts val="0"/>
              </a:spcAft>
              <a:buClr>
                <a:schemeClr val="dk1"/>
              </a:buClr>
              <a:buSzPts val="1800"/>
              <a:buChar char="•"/>
              <a:defRPr/>
            </a:lvl7pPr>
            <a:lvl8pPr marL="3657509" lvl="7" indent="-342891" algn="l">
              <a:spcBef>
                <a:spcPts val="360"/>
              </a:spcBef>
              <a:spcAft>
                <a:spcPts val="0"/>
              </a:spcAft>
              <a:buClr>
                <a:schemeClr val="dk1"/>
              </a:buClr>
              <a:buSzPts val="1800"/>
              <a:buChar char="•"/>
              <a:defRPr/>
            </a:lvl8pPr>
            <a:lvl9pPr marL="4114697" lvl="8" indent="-342891" algn="l">
              <a:spcBef>
                <a:spcPts val="360"/>
              </a:spcBef>
              <a:spcAft>
                <a:spcPts val="0"/>
              </a:spcAft>
              <a:buClr>
                <a:schemeClr val="dk1"/>
              </a:buClr>
              <a:buSzPts val="1800"/>
              <a:buChar char="•"/>
              <a:defRPr/>
            </a:lvl9pPr>
          </a:lstStyle>
          <a:p>
            <a:endParaRPr/>
          </a:p>
        </p:txBody>
      </p:sp>
      <p:sp>
        <p:nvSpPr>
          <p:cNvPr id="71" name="Google Shape;71;p22"/>
          <p:cNvSpPr txBox="1">
            <a:spLocks noGrp="1"/>
          </p:cNvSpPr>
          <p:nvPr>
            <p:ph type="dt" idx="10"/>
          </p:nvPr>
        </p:nvSpPr>
        <p:spPr>
          <a:xfrm>
            <a:off x="457200" y="6356354"/>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22"/>
          <p:cNvSpPr txBox="1">
            <a:spLocks noGrp="1"/>
          </p:cNvSpPr>
          <p:nvPr>
            <p:ph type="ftr" idx="11"/>
          </p:nvPr>
        </p:nvSpPr>
        <p:spPr>
          <a:xfrm>
            <a:off x="3124200" y="6356354"/>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2"/>
          <p:cNvSpPr txBox="1">
            <a:spLocks noGrp="1"/>
          </p:cNvSpPr>
          <p:nvPr>
            <p:ph type="sldNum" idx="12"/>
          </p:nvPr>
        </p:nvSpPr>
        <p:spPr>
          <a:xfrm>
            <a:off x="6553200" y="6356354"/>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23"/>
          <p:cNvSpPr txBox="1">
            <a:spLocks noGrp="1"/>
          </p:cNvSpPr>
          <p:nvPr>
            <p:ph type="title"/>
          </p:nvPr>
        </p:nvSpPr>
        <p:spPr>
          <a:xfrm rot="5400000">
            <a:off x="4732340" y="2171701"/>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23"/>
          <p:cNvSpPr txBox="1">
            <a:spLocks noGrp="1"/>
          </p:cNvSpPr>
          <p:nvPr>
            <p:ph type="body" idx="1"/>
          </p:nvPr>
        </p:nvSpPr>
        <p:spPr>
          <a:xfrm rot="5400000">
            <a:off x="541340" y="190500"/>
            <a:ext cx="5851525" cy="6019800"/>
          </a:xfrm>
          <a:prstGeom prst="rect">
            <a:avLst/>
          </a:prstGeom>
          <a:noFill/>
          <a:ln>
            <a:noFill/>
          </a:ln>
        </p:spPr>
        <p:txBody>
          <a:bodyPr spcFirstLastPara="1" wrap="square" lIns="91425" tIns="45700" rIns="91425" bIns="45700" anchor="t" anchorCtr="0">
            <a:normAutofit/>
          </a:bodyPr>
          <a:lstStyle>
            <a:lvl1pPr marL="457189" lvl="0" indent="-342891" algn="l">
              <a:spcBef>
                <a:spcPts val="360"/>
              </a:spcBef>
              <a:spcAft>
                <a:spcPts val="0"/>
              </a:spcAft>
              <a:buClr>
                <a:schemeClr val="dk1"/>
              </a:buClr>
              <a:buSzPts val="1800"/>
              <a:buChar char="•"/>
              <a:defRPr/>
            </a:lvl1pPr>
            <a:lvl2pPr marL="914377" lvl="1" indent="-342891" algn="l">
              <a:spcBef>
                <a:spcPts val="360"/>
              </a:spcBef>
              <a:spcAft>
                <a:spcPts val="0"/>
              </a:spcAft>
              <a:buClr>
                <a:schemeClr val="dk1"/>
              </a:buClr>
              <a:buSzPts val="1800"/>
              <a:buChar char="–"/>
              <a:defRPr/>
            </a:lvl2pPr>
            <a:lvl3pPr marL="1371566" lvl="2" indent="-342891" algn="l">
              <a:spcBef>
                <a:spcPts val="360"/>
              </a:spcBef>
              <a:spcAft>
                <a:spcPts val="0"/>
              </a:spcAft>
              <a:buClr>
                <a:schemeClr val="dk1"/>
              </a:buClr>
              <a:buSzPts val="1800"/>
              <a:buChar char="•"/>
              <a:defRPr/>
            </a:lvl3pPr>
            <a:lvl4pPr marL="1828754" lvl="3" indent="-342891" algn="l">
              <a:spcBef>
                <a:spcPts val="360"/>
              </a:spcBef>
              <a:spcAft>
                <a:spcPts val="0"/>
              </a:spcAft>
              <a:buClr>
                <a:schemeClr val="dk1"/>
              </a:buClr>
              <a:buSzPts val="1800"/>
              <a:buChar char="–"/>
              <a:defRPr/>
            </a:lvl4pPr>
            <a:lvl5pPr marL="2285943" lvl="4" indent="-342891" algn="l">
              <a:spcBef>
                <a:spcPts val="360"/>
              </a:spcBef>
              <a:spcAft>
                <a:spcPts val="0"/>
              </a:spcAft>
              <a:buClr>
                <a:schemeClr val="dk1"/>
              </a:buClr>
              <a:buSzPts val="1800"/>
              <a:buChar char="»"/>
              <a:defRPr/>
            </a:lvl5pPr>
            <a:lvl6pPr marL="2743131" lvl="5" indent="-342891" algn="l">
              <a:spcBef>
                <a:spcPts val="360"/>
              </a:spcBef>
              <a:spcAft>
                <a:spcPts val="0"/>
              </a:spcAft>
              <a:buClr>
                <a:schemeClr val="dk1"/>
              </a:buClr>
              <a:buSzPts val="1800"/>
              <a:buChar char="•"/>
              <a:defRPr/>
            </a:lvl6pPr>
            <a:lvl7pPr marL="3200320" lvl="6" indent="-342891" algn="l">
              <a:spcBef>
                <a:spcPts val="360"/>
              </a:spcBef>
              <a:spcAft>
                <a:spcPts val="0"/>
              </a:spcAft>
              <a:buClr>
                <a:schemeClr val="dk1"/>
              </a:buClr>
              <a:buSzPts val="1800"/>
              <a:buChar char="•"/>
              <a:defRPr/>
            </a:lvl7pPr>
            <a:lvl8pPr marL="3657509" lvl="7" indent="-342891" algn="l">
              <a:spcBef>
                <a:spcPts val="360"/>
              </a:spcBef>
              <a:spcAft>
                <a:spcPts val="0"/>
              </a:spcAft>
              <a:buClr>
                <a:schemeClr val="dk1"/>
              </a:buClr>
              <a:buSzPts val="1800"/>
              <a:buChar char="•"/>
              <a:defRPr/>
            </a:lvl8pPr>
            <a:lvl9pPr marL="4114697" lvl="8" indent="-342891" algn="l">
              <a:spcBef>
                <a:spcPts val="360"/>
              </a:spcBef>
              <a:spcAft>
                <a:spcPts val="0"/>
              </a:spcAft>
              <a:buClr>
                <a:schemeClr val="dk1"/>
              </a:buClr>
              <a:buSzPts val="1800"/>
              <a:buChar char="•"/>
              <a:defRPr/>
            </a:lvl9pPr>
          </a:lstStyle>
          <a:p>
            <a:endParaRPr/>
          </a:p>
        </p:txBody>
      </p:sp>
      <p:sp>
        <p:nvSpPr>
          <p:cNvPr id="77" name="Google Shape;77;p23"/>
          <p:cNvSpPr txBox="1">
            <a:spLocks noGrp="1"/>
          </p:cNvSpPr>
          <p:nvPr>
            <p:ph type="dt" idx="10"/>
          </p:nvPr>
        </p:nvSpPr>
        <p:spPr>
          <a:xfrm>
            <a:off x="457200" y="6356354"/>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23"/>
          <p:cNvSpPr txBox="1">
            <a:spLocks noGrp="1"/>
          </p:cNvSpPr>
          <p:nvPr>
            <p:ph type="ftr" idx="11"/>
          </p:nvPr>
        </p:nvSpPr>
        <p:spPr>
          <a:xfrm>
            <a:off x="3124200" y="6356354"/>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23"/>
          <p:cNvSpPr txBox="1">
            <a:spLocks noGrp="1"/>
          </p:cNvSpPr>
          <p:nvPr>
            <p:ph type="sldNum" idx="12"/>
          </p:nvPr>
        </p:nvSpPr>
        <p:spPr>
          <a:xfrm>
            <a:off x="6553200" y="6356354"/>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2"/>
          <p:cNvSpPr txBox="1">
            <a:spLocks noGrp="1"/>
          </p:cNvSpPr>
          <p:nvPr>
            <p:ph type="body" idx="1"/>
          </p:nvPr>
        </p:nvSpPr>
        <p:spPr>
          <a:xfrm>
            <a:off x="457200" y="1600204"/>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12"/>
          <p:cNvSpPr txBox="1">
            <a:spLocks noGrp="1"/>
          </p:cNvSpPr>
          <p:nvPr>
            <p:ph type="dt" idx="10"/>
          </p:nvPr>
        </p:nvSpPr>
        <p:spPr>
          <a:xfrm>
            <a:off x="457200" y="6356354"/>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2"/>
          <p:cNvSpPr txBox="1">
            <a:spLocks noGrp="1"/>
          </p:cNvSpPr>
          <p:nvPr>
            <p:ph type="ftr" idx="11"/>
          </p:nvPr>
        </p:nvSpPr>
        <p:spPr>
          <a:xfrm>
            <a:off x="3124200" y="6356354"/>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2"/>
          <p:cNvSpPr txBox="1">
            <a:spLocks noGrp="1"/>
          </p:cNvSpPr>
          <p:nvPr>
            <p:ph type="sldNum" idx="12"/>
          </p:nvPr>
        </p:nvSpPr>
        <p:spPr>
          <a:xfrm>
            <a:off x="6553200" y="6356354"/>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fld id="{00000000-1234-1234-1234-123412341234}" type="slidenum">
              <a:rPr lang="en-US" smtClean="0"/>
              <a:pPr/>
              <a:t>‹#›</a:t>
            </a:fld>
            <a:endParaRPr lang="en-US"/>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6" r:id="rId6"/>
    <p:sldLayoutId id="2147483657" r:id="rId7"/>
    <p:sldLayoutId id="2147483658" r:id="rId8"/>
    <p:sldLayoutId id="214748365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op.europa.eu/en/publication-detail/-/publication/ec1136e2-0d3a-11ef-a251-01aa75ed71a1/language-en"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9220" b="-9219"/>
            </a:stretch>
          </a:blip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85" name="Google Shape;85;p1"/>
          <p:cNvSpPr/>
          <p:nvPr/>
        </p:nvSpPr>
        <p:spPr>
          <a:xfrm>
            <a:off x="100199" y="-3373891"/>
            <a:ext cx="18288000" cy="18288000"/>
          </a:xfrm>
          <a:custGeom>
            <a:avLst/>
            <a:gdLst/>
            <a:ahLst/>
            <a:cxnLst/>
            <a:rect l="l" t="t" r="r" b="b"/>
            <a:pathLst>
              <a:path w="18288000" h="18288000" extrusionOk="0">
                <a:moveTo>
                  <a:pt x="0" y="0"/>
                </a:moveTo>
                <a:lnTo>
                  <a:pt x="18288000" y="0"/>
                </a:lnTo>
                <a:lnTo>
                  <a:pt x="18288000" y="18288000"/>
                </a:lnTo>
                <a:lnTo>
                  <a:pt x="0" y="18288000"/>
                </a:lnTo>
                <a:lnTo>
                  <a:pt x="0" y="0"/>
                </a:lnTo>
                <a:close/>
              </a:path>
            </a:pathLst>
          </a:custGeom>
          <a:blipFill rotWithShape="1">
            <a:blip r:embed="rId4">
              <a:alphaModFix amt="30000"/>
            </a:blip>
            <a:stretch>
              <a:fillRect/>
            </a:stretch>
          </a:blip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92" name="Google Shape;92;p1"/>
          <p:cNvSpPr/>
          <p:nvPr/>
        </p:nvSpPr>
        <p:spPr>
          <a:xfrm>
            <a:off x="1028703" y="1028704"/>
            <a:ext cx="3521367" cy="1408249"/>
          </a:xfrm>
          <a:custGeom>
            <a:avLst/>
            <a:gdLst/>
            <a:ahLst/>
            <a:cxnLst/>
            <a:rect l="l" t="t" r="r" b="b"/>
            <a:pathLst>
              <a:path w="3521366" h="1408249" extrusionOk="0">
                <a:moveTo>
                  <a:pt x="0" y="0"/>
                </a:moveTo>
                <a:lnTo>
                  <a:pt x="3521366" y="0"/>
                </a:lnTo>
                <a:lnTo>
                  <a:pt x="3521366" y="1408249"/>
                </a:lnTo>
                <a:lnTo>
                  <a:pt x="0" y="1408249"/>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93" name="Google Shape;93;p1"/>
          <p:cNvSpPr/>
          <p:nvPr/>
        </p:nvSpPr>
        <p:spPr>
          <a:xfrm>
            <a:off x="9703066" y="-3373891"/>
            <a:ext cx="5328592" cy="8256736"/>
          </a:xfrm>
          <a:custGeom>
            <a:avLst/>
            <a:gdLst/>
            <a:ahLst/>
            <a:cxnLst/>
            <a:rect l="l" t="t" r="r" b="b"/>
            <a:pathLst>
              <a:path w="5328592" h="8256736" extrusionOk="0">
                <a:moveTo>
                  <a:pt x="0" y="0"/>
                </a:moveTo>
                <a:lnTo>
                  <a:pt x="5328591" y="0"/>
                </a:lnTo>
                <a:lnTo>
                  <a:pt x="5328591" y="8256735"/>
                </a:lnTo>
                <a:lnTo>
                  <a:pt x="0" y="8256735"/>
                </a:lnTo>
                <a:lnTo>
                  <a:pt x="0" y="0"/>
                </a:lnTo>
                <a:close/>
              </a:path>
            </a:pathLst>
          </a:custGeom>
          <a:blipFill rotWithShape="1">
            <a:blip r:embed="rId6">
              <a:alphaModFix/>
            </a:blip>
            <a:stretch>
              <a:fillRect l="-128404"/>
            </a:stretch>
          </a:blip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94" name="Google Shape;94;p1"/>
          <p:cNvSpPr/>
          <p:nvPr/>
        </p:nvSpPr>
        <p:spPr>
          <a:xfrm rot="-5400000">
            <a:off x="14465585" y="3076773"/>
            <a:ext cx="2937939" cy="4133463"/>
          </a:xfrm>
          <a:custGeom>
            <a:avLst/>
            <a:gdLst/>
            <a:ahLst/>
            <a:cxnLst/>
            <a:rect l="l" t="t" r="r" b="b"/>
            <a:pathLst>
              <a:path w="2937939" h="4133462" extrusionOk="0">
                <a:moveTo>
                  <a:pt x="0" y="0"/>
                </a:moveTo>
                <a:lnTo>
                  <a:pt x="2937939" y="0"/>
                </a:lnTo>
                <a:lnTo>
                  <a:pt x="2937939" y="4133462"/>
                </a:lnTo>
                <a:lnTo>
                  <a:pt x="0" y="4133462"/>
                </a:lnTo>
                <a:lnTo>
                  <a:pt x="0" y="0"/>
                </a:lnTo>
                <a:close/>
              </a:path>
            </a:pathLst>
          </a:custGeom>
          <a:blipFill rotWithShape="1">
            <a:blip r:embed="rId6">
              <a:alphaModFix/>
            </a:blip>
            <a:stretch>
              <a:fillRect l="-107387"/>
            </a:stretch>
          </a:blip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95" name="Google Shape;95;p1"/>
          <p:cNvSpPr/>
          <p:nvPr/>
        </p:nvSpPr>
        <p:spPr>
          <a:xfrm>
            <a:off x="13238370" y="444593"/>
            <a:ext cx="5149829" cy="1628968"/>
          </a:xfrm>
          <a:custGeom>
            <a:avLst/>
            <a:gdLst/>
            <a:ahLst/>
            <a:cxnLst/>
            <a:rect l="l" t="t" r="r" b="b"/>
            <a:pathLst>
              <a:path w="5149829" h="1628968" extrusionOk="0">
                <a:moveTo>
                  <a:pt x="0" y="0"/>
                </a:moveTo>
                <a:lnTo>
                  <a:pt x="5149829" y="0"/>
                </a:lnTo>
                <a:lnTo>
                  <a:pt x="5149829" y="1628968"/>
                </a:lnTo>
                <a:lnTo>
                  <a:pt x="0" y="1628968"/>
                </a:lnTo>
                <a:lnTo>
                  <a:pt x="0" y="0"/>
                </a:lnTo>
                <a:close/>
              </a:path>
            </a:pathLst>
          </a:custGeom>
          <a:blipFill rotWithShape="1">
            <a:blip r:embed="rId7">
              <a:alphaModFix/>
            </a:blip>
            <a:stretch>
              <a:fillRect l="-154"/>
            </a:stretch>
          </a:blip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96" name="Google Shape;96;p1"/>
          <p:cNvSpPr/>
          <p:nvPr/>
        </p:nvSpPr>
        <p:spPr>
          <a:xfrm>
            <a:off x="7852625" y="8443923"/>
            <a:ext cx="3872623" cy="864031"/>
          </a:xfrm>
          <a:custGeom>
            <a:avLst/>
            <a:gdLst/>
            <a:ahLst/>
            <a:cxnLst/>
            <a:rect l="l" t="t" r="r" b="b"/>
            <a:pathLst>
              <a:path w="3872623" h="864030" extrusionOk="0">
                <a:moveTo>
                  <a:pt x="0" y="0"/>
                </a:moveTo>
                <a:lnTo>
                  <a:pt x="3872622" y="0"/>
                </a:lnTo>
                <a:lnTo>
                  <a:pt x="3872622" y="864030"/>
                </a:lnTo>
                <a:lnTo>
                  <a:pt x="0" y="864030"/>
                </a:lnTo>
                <a:lnTo>
                  <a:pt x="0" y="0"/>
                </a:lnTo>
                <a:close/>
              </a:path>
            </a:pathLst>
          </a:custGeom>
          <a:blipFill rotWithShape="1">
            <a:blip r:embed="rId8">
              <a:alphaModFix/>
            </a:blip>
            <a:stretch>
              <a:fillRect/>
            </a:stretch>
          </a:blip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97" name="Google Shape;97;p1"/>
          <p:cNvSpPr/>
          <p:nvPr/>
        </p:nvSpPr>
        <p:spPr>
          <a:xfrm>
            <a:off x="12123387" y="8512521"/>
            <a:ext cx="5135916" cy="745783"/>
          </a:xfrm>
          <a:custGeom>
            <a:avLst/>
            <a:gdLst/>
            <a:ahLst/>
            <a:cxnLst/>
            <a:rect l="l" t="t" r="r" b="b"/>
            <a:pathLst>
              <a:path w="5135916" h="745783" extrusionOk="0">
                <a:moveTo>
                  <a:pt x="0" y="0"/>
                </a:moveTo>
                <a:lnTo>
                  <a:pt x="5135916" y="0"/>
                </a:lnTo>
                <a:lnTo>
                  <a:pt x="5135916" y="745783"/>
                </a:lnTo>
                <a:lnTo>
                  <a:pt x="0" y="745783"/>
                </a:lnTo>
                <a:lnTo>
                  <a:pt x="0" y="0"/>
                </a:lnTo>
                <a:close/>
              </a:path>
            </a:pathLst>
          </a:custGeom>
          <a:blipFill rotWithShape="1">
            <a:blip r:embed="rId9">
              <a:alphaModFix/>
            </a:blip>
            <a:stretch>
              <a:fillRect r="-1014"/>
            </a:stretch>
          </a:blip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99" name="Google Shape;99;p1"/>
          <p:cNvSpPr txBox="1"/>
          <p:nvPr/>
        </p:nvSpPr>
        <p:spPr>
          <a:xfrm>
            <a:off x="1028700" y="3237756"/>
            <a:ext cx="10696544" cy="1354217"/>
          </a:xfrm>
          <a:prstGeom prst="rect">
            <a:avLst/>
          </a:prstGeom>
          <a:noFill/>
          <a:ln>
            <a:noFill/>
          </a:ln>
        </p:spPr>
        <p:txBody>
          <a:bodyPr spcFirstLastPara="1" wrap="square" lIns="0" tIns="0" rIns="0" bIns="0" anchor="t" anchorCtr="0">
            <a:spAutoFit/>
          </a:bodyPr>
          <a:lstStyle/>
          <a:p>
            <a:pPr>
              <a:lnSpc>
                <a:spcPct val="110004"/>
              </a:lnSpc>
            </a:pPr>
            <a:r>
              <a:rPr lang="en-US" sz="8000" b="1" dirty="0">
                <a:solidFill>
                  <a:srgbClr val="0C4DA2"/>
                </a:solidFill>
                <a:latin typeface="Bricolage Grotesque"/>
                <a:ea typeface="Bricolage Grotesque"/>
                <a:cs typeface="Bricolage Grotesque"/>
                <a:sym typeface="Bricolage Grotesque"/>
              </a:rPr>
              <a:t>Resilience </a:t>
            </a:r>
            <a:r>
              <a:rPr lang="en-US" sz="8000" b="1" dirty="0">
                <a:solidFill>
                  <a:srgbClr val="012B1B"/>
                </a:solidFill>
                <a:latin typeface="Bricolage Grotesque"/>
                <a:ea typeface="Bricolage Grotesque"/>
                <a:cs typeface="Bricolage Grotesque"/>
                <a:sym typeface="Bricolage Grotesque"/>
              </a:rPr>
              <a:t>Building</a:t>
            </a:r>
            <a:endParaRPr sz="1200" dirty="0"/>
          </a:p>
        </p:txBody>
      </p:sp>
      <p:sp>
        <p:nvSpPr>
          <p:cNvPr id="100" name="Google Shape;100;p1"/>
          <p:cNvSpPr txBox="1"/>
          <p:nvPr/>
        </p:nvSpPr>
        <p:spPr>
          <a:xfrm>
            <a:off x="1345553" y="6429050"/>
            <a:ext cx="4647300" cy="508537"/>
          </a:xfrm>
          <a:prstGeom prst="rect">
            <a:avLst/>
          </a:prstGeom>
          <a:noFill/>
          <a:ln>
            <a:noFill/>
          </a:ln>
        </p:spPr>
        <p:txBody>
          <a:bodyPr spcFirstLastPara="1" wrap="square" lIns="0" tIns="0" rIns="0" bIns="0" anchor="t" anchorCtr="0">
            <a:spAutoFit/>
          </a:bodyPr>
          <a:lstStyle/>
          <a:p>
            <a:pPr>
              <a:lnSpc>
                <a:spcPct val="150045"/>
              </a:lnSpc>
            </a:pPr>
            <a:r>
              <a:rPr lang="en-US" sz="2203" dirty="0">
                <a:solidFill>
                  <a:srgbClr val="FFFFFF"/>
                </a:solidFill>
                <a:latin typeface="Bricolage Grotesque"/>
                <a:ea typeface="Bricolage Grotesque"/>
                <a:cs typeface="Bricolage Grotesque"/>
                <a:sym typeface="Bricolage Grotesque"/>
              </a:rPr>
              <a:t>1 January 2024-31 December 2026</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8"/>
          <p:cNvSpPr txBox="1"/>
          <p:nvPr/>
        </p:nvSpPr>
        <p:spPr>
          <a:xfrm>
            <a:off x="7358519" y="2021795"/>
            <a:ext cx="10211024" cy="1585049"/>
          </a:xfrm>
          <a:prstGeom prst="rect">
            <a:avLst/>
          </a:prstGeom>
          <a:noFill/>
          <a:ln>
            <a:noFill/>
          </a:ln>
        </p:spPr>
        <p:txBody>
          <a:bodyPr spcFirstLastPara="1" wrap="square" lIns="0" tIns="0" rIns="0" bIns="0" anchor="t" anchorCtr="0">
            <a:spAutoFit/>
          </a:bodyPr>
          <a:lstStyle/>
          <a:p>
            <a:pPr algn="just">
              <a:lnSpc>
                <a:spcPct val="103000"/>
              </a:lnSpc>
            </a:pPr>
            <a:r>
              <a:rPr lang="en-US" sz="5000" b="1" dirty="0">
                <a:solidFill>
                  <a:srgbClr val="343434"/>
                </a:solidFill>
              </a:rPr>
              <a:t>In groups of 4 study Emily’s profile and discuss:</a:t>
            </a:r>
            <a:endParaRPr dirty="0"/>
          </a:p>
        </p:txBody>
      </p:sp>
      <p:grpSp>
        <p:nvGrpSpPr>
          <p:cNvPr id="12" name="Group 11">
            <a:extLst>
              <a:ext uri="{FF2B5EF4-FFF2-40B4-BE49-F238E27FC236}">
                <a16:creationId xmlns:a16="http://schemas.microsoft.com/office/drawing/2014/main" id="{7F31AE5F-36F3-76EA-23CB-9D5B2BD4D950}"/>
              </a:ext>
            </a:extLst>
          </p:cNvPr>
          <p:cNvGrpSpPr/>
          <p:nvPr/>
        </p:nvGrpSpPr>
        <p:grpSpPr>
          <a:xfrm>
            <a:off x="7029465" y="3784845"/>
            <a:ext cx="8720751" cy="794684"/>
            <a:chOff x="7029465" y="3784845"/>
            <a:chExt cx="8720751" cy="794684"/>
          </a:xfrm>
        </p:grpSpPr>
        <p:sp>
          <p:nvSpPr>
            <p:cNvPr id="268" name="Google Shape;268;p8"/>
            <p:cNvSpPr txBox="1"/>
            <p:nvPr/>
          </p:nvSpPr>
          <p:spPr>
            <a:xfrm>
              <a:off x="7654837" y="3784845"/>
              <a:ext cx="8095379" cy="672172"/>
            </a:xfrm>
            <a:prstGeom prst="rect">
              <a:avLst/>
            </a:prstGeom>
            <a:noFill/>
            <a:ln>
              <a:noFill/>
            </a:ln>
          </p:spPr>
          <p:txBody>
            <a:bodyPr spcFirstLastPara="1" wrap="square" lIns="0" tIns="0" rIns="0" bIns="0" anchor="t" anchorCtr="0">
              <a:spAutoFit/>
            </a:bodyPr>
            <a:lstStyle/>
            <a:p>
              <a:pPr algn="just">
                <a:lnSpc>
                  <a:spcPct val="156000"/>
                </a:lnSpc>
              </a:pPr>
              <a:r>
                <a:rPr lang="en-US" sz="2800" i="1" dirty="0">
                  <a:solidFill>
                    <a:srgbClr val="343434"/>
                  </a:solidFill>
                </a:rPr>
                <a:t>What can you infer – and what can</a:t>
              </a:r>
              <a:r>
                <a:rPr lang="el-GR" sz="2800" i="1" dirty="0">
                  <a:solidFill>
                    <a:srgbClr val="343434"/>
                  </a:solidFill>
                </a:rPr>
                <a:t> </a:t>
              </a:r>
              <a:r>
                <a:rPr lang="en-GB" sz="2800" i="1" dirty="0">
                  <a:solidFill>
                    <a:srgbClr val="343434"/>
                  </a:solidFill>
                </a:rPr>
                <a:t>you not infer</a:t>
              </a:r>
              <a:r>
                <a:rPr lang="en-US" sz="2800" i="1" dirty="0">
                  <a:solidFill>
                    <a:srgbClr val="343434"/>
                  </a:solidFill>
                </a:rPr>
                <a:t>?</a:t>
              </a:r>
              <a:endParaRPr sz="2800" i="1" dirty="0"/>
            </a:p>
          </p:txBody>
        </p:sp>
        <p:grpSp>
          <p:nvGrpSpPr>
            <p:cNvPr id="274" name="Google Shape;274;p8"/>
            <p:cNvGrpSpPr/>
            <p:nvPr/>
          </p:nvGrpSpPr>
          <p:grpSpPr>
            <a:xfrm>
              <a:off x="7029465" y="4078425"/>
              <a:ext cx="273983" cy="501104"/>
              <a:chOff x="0" y="0"/>
              <a:chExt cx="91718" cy="167749"/>
            </a:xfrm>
          </p:grpSpPr>
          <p:sp>
            <p:nvSpPr>
              <p:cNvPr id="275" name="Google Shape;275;p8"/>
              <p:cNvSpPr/>
              <p:nvPr/>
            </p:nvSpPr>
            <p:spPr>
              <a:xfrm>
                <a:off x="0" y="0"/>
                <a:ext cx="91718" cy="82024"/>
              </a:xfrm>
              <a:custGeom>
                <a:avLst/>
                <a:gdLst/>
                <a:ahLst/>
                <a:cxnLst/>
                <a:rect l="l" t="t" r="r" b="b"/>
                <a:pathLst>
                  <a:path w="91718" h="82024" extrusionOk="0">
                    <a:moveTo>
                      <a:pt x="0" y="0"/>
                    </a:moveTo>
                    <a:lnTo>
                      <a:pt x="91718" y="0"/>
                    </a:lnTo>
                    <a:lnTo>
                      <a:pt x="91718" y="82024"/>
                    </a:lnTo>
                    <a:lnTo>
                      <a:pt x="0" y="82024"/>
                    </a:lnTo>
                    <a:close/>
                  </a:path>
                </a:pathLst>
              </a:custGeom>
              <a:solidFill>
                <a:srgbClr val="E1FCC7"/>
              </a:solid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276" name="Google Shape;276;p8"/>
              <p:cNvSpPr txBox="1"/>
              <p:nvPr/>
            </p:nvSpPr>
            <p:spPr>
              <a:xfrm>
                <a:off x="0" y="85725"/>
                <a:ext cx="91718" cy="82024"/>
              </a:xfrm>
              <a:prstGeom prst="rect">
                <a:avLst/>
              </a:prstGeom>
              <a:noFill/>
              <a:ln>
                <a:noFill/>
              </a:ln>
            </p:spPr>
            <p:txBody>
              <a:bodyPr spcFirstLastPara="1" wrap="square" lIns="50800" tIns="50800" rIns="50800" bIns="50800" anchor="ctr" anchorCtr="0">
                <a:noAutofit/>
              </a:bodyPr>
              <a:lstStyle/>
              <a:p>
                <a:pPr algn="ctr">
                  <a:lnSpc>
                    <a:spcPct val="106944"/>
                  </a:lnSpc>
                </a:pPr>
                <a:endParaRPr sz="1800">
                  <a:solidFill>
                    <a:schemeClr val="dk1"/>
                  </a:solidFill>
                  <a:latin typeface="Calibri"/>
                  <a:ea typeface="Calibri"/>
                  <a:cs typeface="Calibri"/>
                  <a:sym typeface="Calibri"/>
                </a:endParaRPr>
              </a:p>
            </p:txBody>
          </p:sp>
        </p:grpSp>
      </p:grpSp>
      <p:grpSp>
        <p:nvGrpSpPr>
          <p:cNvPr id="283" name="Google Shape;283;p8"/>
          <p:cNvGrpSpPr/>
          <p:nvPr/>
        </p:nvGrpSpPr>
        <p:grpSpPr>
          <a:xfrm>
            <a:off x="-374994" y="-764978"/>
            <a:ext cx="7178388" cy="12095887"/>
            <a:chOff x="0" y="-57150"/>
            <a:chExt cx="1890604" cy="3185748"/>
          </a:xfrm>
        </p:grpSpPr>
        <p:sp>
          <p:nvSpPr>
            <p:cNvPr id="284" name="Google Shape;284;p8"/>
            <p:cNvSpPr/>
            <p:nvPr/>
          </p:nvSpPr>
          <p:spPr>
            <a:xfrm>
              <a:off x="0" y="0"/>
              <a:ext cx="1890604" cy="3128598"/>
            </a:xfrm>
            <a:custGeom>
              <a:avLst/>
              <a:gdLst/>
              <a:ahLst/>
              <a:cxnLst/>
              <a:rect l="l" t="t" r="r" b="b"/>
              <a:pathLst>
                <a:path w="1890604" h="3128598" extrusionOk="0">
                  <a:moveTo>
                    <a:pt x="0" y="0"/>
                  </a:moveTo>
                  <a:lnTo>
                    <a:pt x="1890604" y="0"/>
                  </a:lnTo>
                  <a:lnTo>
                    <a:pt x="1890604" y="3128598"/>
                  </a:lnTo>
                  <a:lnTo>
                    <a:pt x="0" y="3128598"/>
                  </a:lnTo>
                  <a:close/>
                </a:path>
              </a:pathLst>
            </a:custGeom>
            <a:solidFill>
              <a:srgbClr val="A3D063"/>
            </a:solid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285" name="Google Shape;285;p8"/>
            <p:cNvSpPr txBox="1"/>
            <p:nvPr/>
          </p:nvSpPr>
          <p:spPr>
            <a:xfrm>
              <a:off x="0" y="-57150"/>
              <a:ext cx="1890604" cy="3185748"/>
            </a:xfrm>
            <a:prstGeom prst="rect">
              <a:avLst/>
            </a:prstGeom>
            <a:noFill/>
            <a:ln>
              <a:noFill/>
            </a:ln>
          </p:spPr>
          <p:txBody>
            <a:bodyPr spcFirstLastPara="1" wrap="square" lIns="50800" tIns="50800" rIns="50800" bIns="50800" anchor="ctr" anchorCtr="0">
              <a:noAutofit/>
            </a:bodyPr>
            <a:lstStyle/>
            <a:p>
              <a:pPr algn="ctr">
                <a:lnSpc>
                  <a:spcPct val="202166"/>
                </a:lnSpc>
              </a:pPr>
              <a:endParaRPr sz="1800">
                <a:solidFill>
                  <a:schemeClr val="dk1"/>
                </a:solidFill>
                <a:latin typeface="Calibri"/>
                <a:ea typeface="Calibri"/>
                <a:cs typeface="Calibri"/>
                <a:sym typeface="Calibri"/>
              </a:endParaRPr>
            </a:p>
          </p:txBody>
        </p:sp>
      </p:grpSp>
      <p:sp>
        <p:nvSpPr>
          <p:cNvPr id="286" name="Google Shape;286;p8"/>
          <p:cNvSpPr txBox="1"/>
          <p:nvPr/>
        </p:nvSpPr>
        <p:spPr>
          <a:xfrm rot="-5400000">
            <a:off x="-2173053" y="1332974"/>
            <a:ext cx="10287000" cy="6555641"/>
          </a:xfrm>
          <a:prstGeom prst="rect">
            <a:avLst/>
          </a:prstGeom>
          <a:noFill/>
          <a:ln>
            <a:noFill/>
          </a:ln>
        </p:spPr>
        <p:txBody>
          <a:bodyPr spcFirstLastPara="1" wrap="square" lIns="0" tIns="0" rIns="0" bIns="0" anchor="t" anchorCtr="0">
            <a:spAutoFit/>
          </a:bodyPr>
          <a:lstStyle/>
          <a:p>
            <a:r>
              <a:rPr lang="en-US" sz="14200" b="1" dirty="0">
                <a:solidFill>
                  <a:srgbClr val="EFEFEF"/>
                </a:solidFill>
              </a:rPr>
              <a:t>Digital Persona Analysis</a:t>
            </a:r>
            <a:endParaRPr sz="1200" dirty="0"/>
          </a:p>
        </p:txBody>
      </p:sp>
      <p:grpSp>
        <p:nvGrpSpPr>
          <p:cNvPr id="13" name="Group 12">
            <a:extLst>
              <a:ext uri="{FF2B5EF4-FFF2-40B4-BE49-F238E27FC236}">
                <a16:creationId xmlns:a16="http://schemas.microsoft.com/office/drawing/2014/main" id="{ACBE791F-743A-F0F1-3AD1-98913D48379E}"/>
              </a:ext>
            </a:extLst>
          </p:cNvPr>
          <p:cNvGrpSpPr/>
          <p:nvPr/>
        </p:nvGrpSpPr>
        <p:grpSpPr>
          <a:xfrm>
            <a:off x="7029465" y="4610794"/>
            <a:ext cx="8720751" cy="783258"/>
            <a:chOff x="7029465" y="4610794"/>
            <a:chExt cx="8720751" cy="783258"/>
          </a:xfrm>
        </p:grpSpPr>
        <p:grpSp>
          <p:nvGrpSpPr>
            <p:cNvPr id="271" name="Google Shape;271;p8"/>
            <p:cNvGrpSpPr/>
            <p:nvPr/>
          </p:nvGrpSpPr>
          <p:grpSpPr>
            <a:xfrm>
              <a:off x="7029465" y="4892948"/>
              <a:ext cx="273983" cy="501104"/>
              <a:chOff x="0" y="0"/>
              <a:chExt cx="91718" cy="167749"/>
            </a:xfrm>
          </p:grpSpPr>
          <p:sp>
            <p:nvSpPr>
              <p:cNvPr id="272" name="Google Shape;272;p8"/>
              <p:cNvSpPr/>
              <p:nvPr/>
            </p:nvSpPr>
            <p:spPr>
              <a:xfrm>
                <a:off x="0" y="0"/>
                <a:ext cx="91718" cy="82024"/>
              </a:xfrm>
              <a:custGeom>
                <a:avLst/>
                <a:gdLst/>
                <a:ahLst/>
                <a:cxnLst/>
                <a:rect l="l" t="t" r="r" b="b"/>
                <a:pathLst>
                  <a:path w="91718" h="82024" extrusionOk="0">
                    <a:moveTo>
                      <a:pt x="0" y="0"/>
                    </a:moveTo>
                    <a:lnTo>
                      <a:pt x="91718" y="0"/>
                    </a:lnTo>
                    <a:lnTo>
                      <a:pt x="91718" y="82024"/>
                    </a:lnTo>
                    <a:lnTo>
                      <a:pt x="0" y="82024"/>
                    </a:lnTo>
                    <a:close/>
                  </a:path>
                </a:pathLst>
              </a:custGeom>
              <a:solidFill>
                <a:srgbClr val="E1FCC7"/>
              </a:solid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273" name="Google Shape;273;p8"/>
              <p:cNvSpPr txBox="1"/>
              <p:nvPr/>
            </p:nvSpPr>
            <p:spPr>
              <a:xfrm>
                <a:off x="0" y="85725"/>
                <a:ext cx="91718" cy="82024"/>
              </a:xfrm>
              <a:prstGeom prst="rect">
                <a:avLst/>
              </a:prstGeom>
              <a:noFill/>
              <a:ln>
                <a:noFill/>
              </a:ln>
            </p:spPr>
            <p:txBody>
              <a:bodyPr spcFirstLastPara="1" wrap="square" lIns="50800" tIns="50800" rIns="50800" bIns="50800" anchor="ctr" anchorCtr="0">
                <a:noAutofit/>
              </a:bodyPr>
              <a:lstStyle/>
              <a:p>
                <a:pPr algn="ctr">
                  <a:lnSpc>
                    <a:spcPct val="106944"/>
                  </a:lnSpc>
                </a:pPr>
                <a:endParaRPr sz="1800">
                  <a:solidFill>
                    <a:schemeClr val="dk1"/>
                  </a:solidFill>
                  <a:latin typeface="Calibri"/>
                  <a:ea typeface="Calibri"/>
                  <a:cs typeface="Calibri"/>
                  <a:sym typeface="Calibri"/>
                </a:endParaRPr>
              </a:p>
            </p:txBody>
          </p:sp>
        </p:grpSp>
        <p:sp>
          <p:nvSpPr>
            <p:cNvPr id="2" name="Google Shape;268;p8">
              <a:extLst>
                <a:ext uri="{FF2B5EF4-FFF2-40B4-BE49-F238E27FC236}">
                  <a16:creationId xmlns:a16="http://schemas.microsoft.com/office/drawing/2014/main" id="{5364C61C-4C1D-B2A0-F510-749F3B233242}"/>
                </a:ext>
              </a:extLst>
            </p:cNvPr>
            <p:cNvSpPr txBox="1"/>
            <p:nvPr/>
          </p:nvSpPr>
          <p:spPr>
            <a:xfrm>
              <a:off x="7654837" y="4610794"/>
              <a:ext cx="8095379" cy="672172"/>
            </a:xfrm>
            <a:prstGeom prst="rect">
              <a:avLst/>
            </a:prstGeom>
            <a:noFill/>
            <a:ln>
              <a:noFill/>
            </a:ln>
          </p:spPr>
          <p:txBody>
            <a:bodyPr spcFirstLastPara="1" wrap="square" lIns="0" tIns="0" rIns="0" bIns="0" anchor="t" anchorCtr="0">
              <a:spAutoFit/>
            </a:bodyPr>
            <a:lstStyle/>
            <a:p>
              <a:pPr algn="just">
                <a:lnSpc>
                  <a:spcPct val="156000"/>
                </a:lnSpc>
              </a:pPr>
              <a:r>
                <a:rPr lang="en-US" sz="2800" i="1" dirty="0">
                  <a:solidFill>
                    <a:srgbClr val="343434"/>
                  </a:solidFill>
                </a:rPr>
                <a:t>What could be risky here?</a:t>
              </a:r>
            </a:p>
          </p:txBody>
        </p:sp>
      </p:grpSp>
      <p:grpSp>
        <p:nvGrpSpPr>
          <p:cNvPr id="14" name="Group 13">
            <a:extLst>
              <a:ext uri="{FF2B5EF4-FFF2-40B4-BE49-F238E27FC236}">
                <a16:creationId xmlns:a16="http://schemas.microsoft.com/office/drawing/2014/main" id="{12261864-AB00-55BA-A80C-005FB4E5850B}"/>
              </a:ext>
            </a:extLst>
          </p:cNvPr>
          <p:cNvGrpSpPr/>
          <p:nvPr/>
        </p:nvGrpSpPr>
        <p:grpSpPr>
          <a:xfrm>
            <a:off x="7029465" y="5451391"/>
            <a:ext cx="8720751" cy="783260"/>
            <a:chOff x="7029465" y="5451391"/>
            <a:chExt cx="8720751" cy="783260"/>
          </a:xfrm>
        </p:grpSpPr>
        <p:grpSp>
          <p:nvGrpSpPr>
            <p:cNvPr id="3" name="Google Shape;271;p8">
              <a:extLst>
                <a:ext uri="{FF2B5EF4-FFF2-40B4-BE49-F238E27FC236}">
                  <a16:creationId xmlns:a16="http://schemas.microsoft.com/office/drawing/2014/main" id="{042CC8D9-BADA-EF6D-90B6-5690B7E90276}"/>
                </a:ext>
              </a:extLst>
            </p:cNvPr>
            <p:cNvGrpSpPr/>
            <p:nvPr/>
          </p:nvGrpSpPr>
          <p:grpSpPr>
            <a:xfrm>
              <a:off x="7029465" y="5733547"/>
              <a:ext cx="273983" cy="501104"/>
              <a:chOff x="0" y="0"/>
              <a:chExt cx="91718" cy="167749"/>
            </a:xfrm>
          </p:grpSpPr>
          <p:sp>
            <p:nvSpPr>
              <p:cNvPr id="4" name="Google Shape;272;p8">
                <a:extLst>
                  <a:ext uri="{FF2B5EF4-FFF2-40B4-BE49-F238E27FC236}">
                    <a16:creationId xmlns:a16="http://schemas.microsoft.com/office/drawing/2014/main" id="{EB383579-D2F2-C473-41DA-96EF6494CD3F}"/>
                  </a:ext>
                </a:extLst>
              </p:cNvPr>
              <p:cNvSpPr/>
              <p:nvPr/>
            </p:nvSpPr>
            <p:spPr>
              <a:xfrm>
                <a:off x="0" y="0"/>
                <a:ext cx="91718" cy="82024"/>
              </a:xfrm>
              <a:custGeom>
                <a:avLst/>
                <a:gdLst/>
                <a:ahLst/>
                <a:cxnLst/>
                <a:rect l="l" t="t" r="r" b="b"/>
                <a:pathLst>
                  <a:path w="91718" h="82024" extrusionOk="0">
                    <a:moveTo>
                      <a:pt x="0" y="0"/>
                    </a:moveTo>
                    <a:lnTo>
                      <a:pt x="91718" y="0"/>
                    </a:lnTo>
                    <a:lnTo>
                      <a:pt x="91718" y="82024"/>
                    </a:lnTo>
                    <a:lnTo>
                      <a:pt x="0" y="82024"/>
                    </a:lnTo>
                    <a:close/>
                  </a:path>
                </a:pathLst>
              </a:custGeom>
              <a:solidFill>
                <a:srgbClr val="E1FCC7"/>
              </a:solid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5" name="Google Shape;273;p8">
                <a:extLst>
                  <a:ext uri="{FF2B5EF4-FFF2-40B4-BE49-F238E27FC236}">
                    <a16:creationId xmlns:a16="http://schemas.microsoft.com/office/drawing/2014/main" id="{F9AC4E1E-6A6E-8674-F71A-C60AB40162B1}"/>
                  </a:ext>
                </a:extLst>
              </p:cNvPr>
              <p:cNvSpPr txBox="1"/>
              <p:nvPr/>
            </p:nvSpPr>
            <p:spPr>
              <a:xfrm>
                <a:off x="0" y="85725"/>
                <a:ext cx="91718" cy="82024"/>
              </a:xfrm>
              <a:prstGeom prst="rect">
                <a:avLst/>
              </a:prstGeom>
              <a:noFill/>
              <a:ln>
                <a:noFill/>
              </a:ln>
            </p:spPr>
            <p:txBody>
              <a:bodyPr spcFirstLastPara="1" wrap="square" lIns="50800" tIns="50800" rIns="50800" bIns="50800" anchor="ctr" anchorCtr="0">
                <a:noAutofit/>
              </a:bodyPr>
              <a:lstStyle/>
              <a:p>
                <a:pPr algn="ctr">
                  <a:lnSpc>
                    <a:spcPct val="106944"/>
                  </a:lnSpc>
                </a:pPr>
                <a:endParaRPr sz="1800">
                  <a:solidFill>
                    <a:schemeClr val="dk1"/>
                  </a:solidFill>
                  <a:latin typeface="Calibri"/>
                  <a:ea typeface="Calibri"/>
                  <a:cs typeface="Calibri"/>
                  <a:sym typeface="Calibri"/>
                </a:endParaRPr>
              </a:p>
            </p:txBody>
          </p:sp>
        </p:grpSp>
        <p:sp>
          <p:nvSpPr>
            <p:cNvPr id="6" name="Google Shape;268;p8">
              <a:extLst>
                <a:ext uri="{FF2B5EF4-FFF2-40B4-BE49-F238E27FC236}">
                  <a16:creationId xmlns:a16="http://schemas.microsoft.com/office/drawing/2014/main" id="{6FC78FE0-D860-453A-DF83-0E67C35D2D61}"/>
                </a:ext>
              </a:extLst>
            </p:cNvPr>
            <p:cNvSpPr txBox="1"/>
            <p:nvPr/>
          </p:nvSpPr>
          <p:spPr>
            <a:xfrm>
              <a:off x="7654837" y="5451391"/>
              <a:ext cx="8095379" cy="672172"/>
            </a:xfrm>
            <a:prstGeom prst="rect">
              <a:avLst/>
            </a:prstGeom>
            <a:noFill/>
            <a:ln>
              <a:noFill/>
            </a:ln>
          </p:spPr>
          <p:txBody>
            <a:bodyPr spcFirstLastPara="1" wrap="square" lIns="0" tIns="0" rIns="0" bIns="0" anchor="t" anchorCtr="0">
              <a:spAutoFit/>
            </a:bodyPr>
            <a:lstStyle/>
            <a:p>
              <a:pPr algn="just">
                <a:lnSpc>
                  <a:spcPct val="156000"/>
                </a:lnSpc>
              </a:pPr>
              <a:r>
                <a:rPr lang="en-US" sz="2800" i="1" dirty="0">
                  <a:solidFill>
                    <a:srgbClr val="343434"/>
                  </a:solidFill>
                </a:rPr>
                <a:t>What advise would you give to this student?</a:t>
              </a:r>
              <a:endParaRPr sz="2800" i="1" dirty="0"/>
            </a:p>
          </p:txBody>
        </p:sp>
      </p:grpSp>
      <p:grpSp>
        <p:nvGrpSpPr>
          <p:cNvPr id="15" name="Group 14">
            <a:extLst>
              <a:ext uri="{FF2B5EF4-FFF2-40B4-BE49-F238E27FC236}">
                <a16:creationId xmlns:a16="http://schemas.microsoft.com/office/drawing/2014/main" id="{407E1F1D-018D-888D-946A-6C72D6D0639B}"/>
              </a:ext>
            </a:extLst>
          </p:cNvPr>
          <p:cNvGrpSpPr/>
          <p:nvPr/>
        </p:nvGrpSpPr>
        <p:grpSpPr>
          <a:xfrm>
            <a:off x="6965513" y="6291988"/>
            <a:ext cx="8784703" cy="1344342"/>
            <a:chOff x="6965513" y="6291988"/>
            <a:chExt cx="8784703" cy="1344342"/>
          </a:xfrm>
        </p:grpSpPr>
        <p:sp>
          <p:nvSpPr>
            <p:cNvPr id="8" name="Google Shape;268;p8">
              <a:extLst>
                <a:ext uri="{FF2B5EF4-FFF2-40B4-BE49-F238E27FC236}">
                  <a16:creationId xmlns:a16="http://schemas.microsoft.com/office/drawing/2014/main" id="{13FF6953-F34B-3436-8924-FB7593A09350}"/>
                </a:ext>
              </a:extLst>
            </p:cNvPr>
            <p:cNvSpPr txBox="1"/>
            <p:nvPr/>
          </p:nvSpPr>
          <p:spPr>
            <a:xfrm>
              <a:off x="7654837" y="6291988"/>
              <a:ext cx="8095379" cy="1344342"/>
            </a:xfrm>
            <a:prstGeom prst="rect">
              <a:avLst/>
            </a:prstGeom>
            <a:noFill/>
            <a:ln>
              <a:noFill/>
            </a:ln>
          </p:spPr>
          <p:txBody>
            <a:bodyPr spcFirstLastPara="1" wrap="square" lIns="0" tIns="0" rIns="0" bIns="0" anchor="t" anchorCtr="0">
              <a:spAutoFit/>
            </a:bodyPr>
            <a:lstStyle/>
            <a:p>
              <a:pPr algn="just">
                <a:lnSpc>
                  <a:spcPct val="156000"/>
                </a:lnSpc>
              </a:pPr>
              <a:r>
                <a:rPr lang="en-US" sz="2800" i="1" dirty="0">
                  <a:solidFill>
                    <a:srgbClr val="343434"/>
                  </a:solidFill>
                </a:rPr>
                <a:t>How could a parent or a teacher support her in becoming more digitally resilient? </a:t>
              </a:r>
              <a:endParaRPr sz="2800" i="1" dirty="0"/>
            </a:p>
          </p:txBody>
        </p:sp>
        <p:grpSp>
          <p:nvGrpSpPr>
            <p:cNvPr id="9" name="Google Shape;271;p8">
              <a:extLst>
                <a:ext uri="{FF2B5EF4-FFF2-40B4-BE49-F238E27FC236}">
                  <a16:creationId xmlns:a16="http://schemas.microsoft.com/office/drawing/2014/main" id="{EA171D7C-620B-198C-1AC4-E16545EE4810}"/>
                </a:ext>
              </a:extLst>
            </p:cNvPr>
            <p:cNvGrpSpPr/>
            <p:nvPr/>
          </p:nvGrpSpPr>
          <p:grpSpPr>
            <a:xfrm>
              <a:off x="6965513" y="6482994"/>
              <a:ext cx="371089" cy="367536"/>
              <a:chOff x="0" y="44713"/>
              <a:chExt cx="124225" cy="123036"/>
            </a:xfrm>
          </p:grpSpPr>
          <p:sp>
            <p:nvSpPr>
              <p:cNvPr id="10" name="Google Shape;272;p8">
                <a:extLst>
                  <a:ext uri="{FF2B5EF4-FFF2-40B4-BE49-F238E27FC236}">
                    <a16:creationId xmlns:a16="http://schemas.microsoft.com/office/drawing/2014/main" id="{35437CDD-D4C7-CCF8-2129-9DAF8A4C7755}"/>
                  </a:ext>
                </a:extLst>
              </p:cNvPr>
              <p:cNvSpPr/>
              <p:nvPr/>
            </p:nvSpPr>
            <p:spPr>
              <a:xfrm>
                <a:off x="32507" y="44713"/>
                <a:ext cx="91718" cy="82024"/>
              </a:xfrm>
              <a:custGeom>
                <a:avLst/>
                <a:gdLst/>
                <a:ahLst/>
                <a:cxnLst/>
                <a:rect l="l" t="t" r="r" b="b"/>
                <a:pathLst>
                  <a:path w="91718" h="82024" extrusionOk="0">
                    <a:moveTo>
                      <a:pt x="0" y="0"/>
                    </a:moveTo>
                    <a:lnTo>
                      <a:pt x="91718" y="0"/>
                    </a:lnTo>
                    <a:lnTo>
                      <a:pt x="91718" y="82024"/>
                    </a:lnTo>
                    <a:lnTo>
                      <a:pt x="0" y="82024"/>
                    </a:lnTo>
                    <a:close/>
                  </a:path>
                </a:pathLst>
              </a:custGeom>
              <a:solidFill>
                <a:srgbClr val="E1FCC7"/>
              </a:solid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11" name="Google Shape;273;p8">
                <a:extLst>
                  <a:ext uri="{FF2B5EF4-FFF2-40B4-BE49-F238E27FC236}">
                    <a16:creationId xmlns:a16="http://schemas.microsoft.com/office/drawing/2014/main" id="{645C236D-06FF-AE81-27B1-73B5A4671A41}"/>
                  </a:ext>
                </a:extLst>
              </p:cNvPr>
              <p:cNvSpPr txBox="1"/>
              <p:nvPr/>
            </p:nvSpPr>
            <p:spPr>
              <a:xfrm>
                <a:off x="0" y="85725"/>
                <a:ext cx="91718" cy="82024"/>
              </a:xfrm>
              <a:prstGeom prst="rect">
                <a:avLst/>
              </a:prstGeom>
              <a:noFill/>
              <a:ln>
                <a:noFill/>
              </a:ln>
            </p:spPr>
            <p:txBody>
              <a:bodyPr spcFirstLastPara="1" wrap="square" lIns="50800" tIns="50800" rIns="50800" bIns="50800" anchor="ctr" anchorCtr="0">
                <a:noAutofit/>
              </a:bodyPr>
              <a:lstStyle/>
              <a:p>
                <a:pPr algn="ctr">
                  <a:lnSpc>
                    <a:spcPct val="106944"/>
                  </a:lnSpc>
                </a:pPr>
                <a:endParaRPr sz="1800">
                  <a:solidFill>
                    <a:schemeClr val="dk1"/>
                  </a:solidFill>
                  <a:latin typeface="Calibri"/>
                  <a:ea typeface="Calibri"/>
                  <a:cs typeface="Calibri"/>
                  <a:sym typeface="Calibri"/>
                </a:endParaRP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C4B239D5-A916-DF67-C57B-21381C0ABFFF}"/>
              </a:ext>
            </a:extLst>
          </p:cNvPr>
          <p:cNvSpPr/>
          <p:nvPr/>
        </p:nvSpPr>
        <p:spPr>
          <a:xfrm>
            <a:off x="0" y="2162102"/>
            <a:ext cx="9622971" cy="850207"/>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94E4161-ADF8-A160-612E-249016200596}"/>
              </a:ext>
            </a:extLst>
          </p:cNvPr>
          <p:cNvSpPr txBox="1"/>
          <p:nvPr/>
        </p:nvSpPr>
        <p:spPr>
          <a:xfrm>
            <a:off x="762000" y="2154251"/>
            <a:ext cx="9144000" cy="8043677"/>
          </a:xfrm>
          <a:prstGeom prst="rect">
            <a:avLst/>
          </a:prstGeom>
          <a:noFill/>
        </p:spPr>
        <p:txBody>
          <a:bodyPr wrap="square">
            <a:spAutoFit/>
          </a:bodyPr>
          <a:lstStyle/>
          <a:p>
            <a:pPr marL="0" marR="0">
              <a:lnSpc>
                <a:spcPct val="115000"/>
              </a:lnSpc>
              <a:spcAft>
                <a:spcPts val="800"/>
              </a:spcAft>
              <a:buNone/>
            </a:pPr>
            <a:r>
              <a:rPr lang="en-US" sz="4000" b="1" kern="100" dirty="0">
                <a:effectLst/>
                <a:latin typeface="Aptos" panose="020B0004020202020204" pitchFamily="34" charset="0"/>
                <a:ea typeface="Aptos" panose="020B0004020202020204" pitchFamily="34" charset="0"/>
                <a:cs typeface="Times New Roman" panose="02020603050405020304" pitchFamily="18" charset="0"/>
              </a:rPr>
              <a:t>Digital Persona: "EmilyRocks_08"</a:t>
            </a:r>
            <a:endParaRPr lang="en-US" sz="40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pPr>
            <a:r>
              <a:rPr lang="en-US" sz="4000" b="1" kern="100" dirty="0">
                <a:effectLst/>
                <a:latin typeface="Aptos" panose="020B0004020202020204" pitchFamily="34" charset="0"/>
                <a:ea typeface="Aptos" panose="020B0004020202020204" pitchFamily="34" charset="0"/>
                <a:cs typeface="Times New Roman" panose="02020603050405020304" pitchFamily="18" charset="0"/>
              </a:rPr>
              <a:t>Name:</a:t>
            </a:r>
            <a:r>
              <a:rPr lang="en-US" sz="4000" kern="100" dirty="0">
                <a:effectLst/>
                <a:latin typeface="Aptos" panose="020B0004020202020204" pitchFamily="34" charset="0"/>
                <a:ea typeface="Aptos" panose="020B0004020202020204" pitchFamily="34" charset="0"/>
                <a:cs typeface="Times New Roman" panose="02020603050405020304" pitchFamily="18" charset="0"/>
              </a:rPr>
              <a:t> Emily Johnson</a:t>
            </a:r>
            <a:br>
              <a:rPr lang="en-US" sz="4000" kern="100" dirty="0">
                <a:effectLst/>
                <a:latin typeface="Aptos" panose="020B0004020202020204" pitchFamily="34" charset="0"/>
                <a:ea typeface="Aptos" panose="020B0004020202020204" pitchFamily="34" charset="0"/>
                <a:cs typeface="Times New Roman" panose="02020603050405020304" pitchFamily="18" charset="0"/>
              </a:rPr>
            </a:br>
            <a:r>
              <a:rPr lang="en-US" sz="4000" b="1" kern="100" dirty="0">
                <a:effectLst/>
                <a:latin typeface="Aptos" panose="020B0004020202020204" pitchFamily="34" charset="0"/>
                <a:ea typeface="Aptos" panose="020B0004020202020204" pitchFamily="34" charset="0"/>
                <a:cs typeface="Times New Roman" panose="02020603050405020304" pitchFamily="18" charset="0"/>
              </a:rPr>
              <a:t>Age:</a:t>
            </a:r>
            <a:r>
              <a:rPr lang="en-US" sz="4000" kern="100" dirty="0">
                <a:effectLst/>
                <a:latin typeface="Aptos" panose="020B0004020202020204" pitchFamily="34" charset="0"/>
                <a:ea typeface="Aptos" panose="020B0004020202020204" pitchFamily="34" charset="0"/>
                <a:cs typeface="Times New Roman" panose="02020603050405020304" pitchFamily="18" charset="0"/>
              </a:rPr>
              <a:t> 15</a:t>
            </a:r>
            <a:br>
              <a:rPr lang="en-US" sz="4000" kern="100" dirty="0">
                <a:effectLst/>
                <a:latin typeface="Aptos" panose="020B0004020202020204" pitchFamily="34" charset="0"/>
                <a:ea typeface="Aptos" panose="020B0004020202020204" pitchFamily="34" charset="0"/>
                <a:cs typeface="Times New Roman" panose="02020603050405020304" pitchFamily="18" charset="0"/>
              </a:rPr>
            </a:br>
            <a:r>
              <a:rPr lang="en-US" sz="4000" b="1" kern="100" dirty="0">
                <a:effectLst/>
                <a:latin typeface="Aptos" panose="020B0004020202020204" pitchFamily="34" charset="0"/>
                <a:ea typeface="Aptos" panose="020B0004020202020204" pitchFamily="34" charset="0"/>
                <a:cs typeface="Times New Roman" panose="02020603050405020304" pitchFamily="18" charset="0"/>
              </a:rPr>
              <a:t>Username:</a:t>
            </a:r>
            <a:r>
              <a:rPr lang="en-US" sz="4000" kern="100" dirty="0">
                <a:effectLst/>
                <a:latin typeface="Aptos" panose="020B0004020202020204" pitchFamily="34" charset="0"/>
                <a:ea typeface="Aptos" panose="020B0004020202020204" pitchFamily="34" charset="0"/>
                <a:cs typeface="Times New Roman" panose="02020603050405020304" pitchFamily="18" charset="0"/>
              </a:rPr>
              <a:t> EmilyRocks_08</a:t>
            </a:r>
          </a:p>
          <a:p>
            <a:pPr marL="0" marR="0">
              <a:lnSpc>
                <a:spcPct val="115000"/>
              </a:lnSpc>
              <a:spcAft>
                <a:spcPts val="800"/>
              </a:spcAft>
            </a:pPr>
            <a:br>
              <a:rPr lang="en-US" sz="4000" kern="100" dirty="0">
                <a:effectLst/>
                <a:latin typeface="Aptos" panose="020B0004020202020204" pitchFamily="34" charset="0"/>
                <a:ea typeface="Aptos" panose="020B0004020202020204" pitchFamily="34" charset="0"/>
                <a:cs typeface="Times New Roman" panose="02020603050405020304" pitchFamily="18" charset="0"/>
              </a:rPr>
            </a:br>
            <a:r>
              <a:rPr lang="en-US" sz="4000" b="1" kern="100" dirty="0">
                <a:effectLst/>
                <a:latin typeface="Aptos" panose="020B0004020202020204" pitchFamily="34" charset="0"/>
                <a:ea typeface="Aptos" panose="020B0004020202020204" pitchFamily="34" charset="0"/>
                <a:cs typeface="Times New Roman" panose="02020603050405020304" pitchFamily="18" charset="0"/>
              </a:rPr>
              <a:t>Profile Bio (Instagram/TikTok):</a:t>
            </a:r>
            <a:br>
              <a:rPr lang="en-US" sz="4000" kern="100" dirty="0">
                <a:effectLst/>
                <a:latin typeface="Aptos" panose="020B0004020202020204" pitchFamily="34" charset="0"/>
                <a:ea typeface="Aptos" panose="020B0004020202020204" pitchFamily="34" charset="0"/>
                <a:cs typeface="Times New Roman" panose="02020603050405020304" pitchFamily="18" charset="0"/>
              </a:rPr>
            </a:br>
            <a:r>
              <a:rPr lang="en-US" sz="4000" kern="100" dirty="0">
                <a:effectLst/>
                <a:latin typeface="Segoe UI Emoji" panose="020B0502040204020203" pitchFamily="34" charset="0"/>
                <a:ea typeface="Aptos" panose="020B0004020202020204" pitchFamily="34" charset="0"/>
                <a:cs typeface="Segoe UI Emoji" panose="020B0502040204020203" pitchFamily="34" charset="0"/>
              </a:rPr>
              <a:t>💖</a:t>
            </a:r>
            <a:r>
              <a:rPr lang="en-US" sz="4000" kern="100" dirty="0">
                <a:effectLst/>
                <a:latin typeface="Aptos" panose="020B0004020202020204" pitchFamily="34" charset="0"/>
                <a:ea typeface="Aptos" panose="020B0004020202020204" pitchFamily="34" charset="0"/>
                <a:cs typeface="Times New Roman" panose="02020603050405020304" pitchFamily="18" charset="0"/>
              </a:rPr>
              <a:t> Dance. Dogs. Drama Club.</a:t>
            </a:r>
            <a:br>
              <a:rPr lang="en-US" sz="4000" kern="100" dirty="0">
                <a:effectLst/>
                <a:latin typeface="Aptos" panose="020B0004020202020204" pitchFamily="34" charset="0"/>
                <a:ea typeface="Aptos" panose="020B0004020202020204" pitchFamily="34" charset="0"/>
                <a:cs typeface="Times New Roman" panose="02020603050405020304" pitchFamily="18" charset="0"/>
              </a:rPr>
            </a:br>
            <a:r>
              <a:rPr lang="en-US" sz="4000" kern="100" dirty="0">
                <a:effectLst/>
                <a:latin typeface="Segoe UI Emoji" panose="020B0502040204020203" pitchFamily="34" charset="0"/>
                <a:ea typeface="Aptos" panose="020B0004020202020204" pitchFamily="34" charset="0"/>
                <a:cs typeface="Segoe UI Emoji" panose="020B0502040204020203" pitchFamily="34" charset="0"/>
              </a:rPr>
              <a:t>📍</a:t>
            </a:r>
            <a:r>
              <a:rPr lang="en-US" sz="4000" kern="100" dirty="0">
                <a:effectLst/>
                <a:latin typeface="Aptos" panose="020B0004020202020204" pitchFamily="34" charset="0"/>
                <a:ea typeface="Aptos" panose="020B0004020202020204" pitchFamily="34" charset="0"/>
                <a:cs typeface="Times New Roman" panose="02020603050405020304" pitchFamily="18" charset="0"/>
              </a:rPr>
              <a:t> Boston | Freshman @ Eastview High</a:t>
            </a:r>
            <a:br>
              <a:rPr lang="en-US" sz="4000" kern="100" dirty="0">
                <a:effectLst/>
                <a:latin typeface="Aptos" panose="020B0004020202020204" pitchFamily="34" charset="0"/>
                <a:ea typeface="Aptos" panose="020B0004020202020204" pitchFamily="34" charset="0"/>
                <a:cs typeface="Times New Roman" panose="02020603050405020304" pitchFamily="18" charset="0"/>
              </a:rPr>
            </a:br>
            <a:r>
              <a:rPr lang="en-US" sz="4000" kern="100" dirty="0">
                <a:effectLst/>
                <a:latin typeface="Segoe UI Emoji" panose="020B0502040204020203" pitchFamily="34" charset="0"/>
                <a:ea typeface="Aptos" panose="020B0004020202020204" pitchFamily="34" charset="0"/>
                <a:cs typeface="Segoe UI Emoji" panose="020B0502040204020203" pitchFamily="34" charset="0"/>
              </a:rPr>
              <a:t>🎂</a:t>
            </a:r>
            <a:r>
              <a:rPr lang="en-US" sz="4000" kern="100" dirty="0">
                <a:effectLst/>
                <a:latin typeface="Aptos" panose="020B0004020202020204" pitchFamily="34" charset="0"/>
                <a:ea typeface="Aptos" panose="020B0004020202020204" pitchFamily="34" charset="0"/>
                <a:cs typeface="Times New Roman" panose="02020603050405020304" pitchFamily="18" charset="0"/>
              </a:rPr>
              <a:t> Leo </a:t>
            </a:r>
            <a:r>
              <a:rPr lang="en-US" sz="4000" kern="100" dirty="0">
                <a:effectLst/>
                <a:latin typeface="Segoe UI Emoji" panose="020B0502040204020203" pitchFamily="34" charset="0"/>
                <a:ea typeface="Aptos" panose="020B0004020202020204" pitchFamily="34" charset="0"/>
                <a:cs typeface="Segoe UI Emoji" panose="020B0502040204020203" pitchFamily="34" charset="0"/>
              </a:rPr>
              <a:t>♌</a:t>
            </a:r>
            <a:r>
              <a:rPr lang="en-US" sz="4000" kern="100" dirty="0">
                <a:effectLst/>
                <a:latin typeface="Aptos" panose="020B0004020202020204" pitchFamily="34" charset="0"/>
                <a:ea typeface="Aptos" panose="020B0004020202020204" pitchFamily="34" charset="0"/>
                <a:cs typeface="Times New Roman" panose="02020603050405020304" pitchFamily="18" charset="0"/>
              </a:rPr>
              <a:t> | 08.08.2009</a:t>
            </a:r>
            <a:br>
              <a:rPr lang="en-US" sz="4000" kern="100" dirty="0">
                <a:effectLst/>
                <a:latin typeface="Aptos" panose="020B0004020202020204" pitchFamily="34" charset="0"/>
                <a:ea typeface="Aptos" panose="020B0004020202020204" pitchFamily="34" charset="0"/>
                <a:cs typeface="Times New Roman" panose="02020603050405020304" pitchFamily="18" charset="0"/>
              </a:rPr>
            </a:br>
            <a:r>
              <a:rPr lang="en-US" sz="4000" kern="100" dirty="0">
                <a:effectLst/>
                <a:latin typeface="Segoe UI Emoji" panose="020B0502040204020203" pitchFamily="34" charset="0"/>
                <a:ea typeface="Aptos" panose="020B0004020202020204" pitchFamily="34" charset="0"/>
                <a:cs typeface="Segoe UI Emoji" panose="020B0502040204020203" pitchFamily="34" charset="0"/>
              </a:rPr>
              <a:t>📸</a:t>
            </a:r>
            <a:r>
              <a:rPr lang="en-US" sz="4000" kern="100" dirty="0">
                <a:effectLst/>
                <a:latin typeface="Aptos" panose="020B0004020202020204" pitchFamily="34" charset="0"/>
                <a:ea typeface="Aptos" panose="020B0004020202020204" pitchFamily="34" charset="0"/>
                <a:cs typeface="Times New Roman" panose="02020603050405020304" pitchFamily="18" charset="0"/>
              </a:rPr>
              <a:t> Snap me! @emily_j_boston08</a:t>
            </a:r>
            <a:br>
              <a:rPr lang="en-US" sz="4000" kern="100" dirty="0">
                <a:effectLst/>
                <a:latin typeface="Aptos" panose="020B0004020202020204" pitchFamily="34" charset="0"/>
                <a:ea typeface="Aptos" panose="020B0004020202020204" pitchFamily="34" charset="0"/>
                <a:cs typeface="Times New Roman" panose="02020603050405020304" pitchFamily="18" charset="0"/>
              </a:rPr>
            </a:br>
            <a:r>
              <a:rPr lang="en-US" sz="4000" kern="100" dirty="0">
                <a:effectLst/>
                <a:latin typeface="Segoe UI Emoji" panose="020B0502040204020203" pitchFamily="34" charset="0"/>
                <a:ea typeface="Aptos" panose="020B0004020202020204" pitchFamily="34" charset="0"/>
                <a:cs typeface="Segoe UI Emoji" panose="020B0502040204020203" pitchFamily="34" charset="0"/>
              </a:rPr>
              <a:t>🛍️</a:t>
            </a:r>
            <a:r>
              <a:rPr lang="en-US" sz="4000" kern="100" dirty="0">
                <a:effectLst/>
                <a:latin typeface="Aptos" panose="020B0004020202020204" pitchFamily="34" charset="0"/>
                <a:ea typeface="Aptos" panose="020B0004020202020204" pitchFamily="34" charset="0"/>
                <a:cs typeface="Times New Roman" panose="02020603050405020304" pitchFamily="18" charset="0"/>
              </a:rPr>
              <a:t> Link to my Amazon </a:t>
            </a:r>
            <a:r>
              <a:rPr lang="en-US" sz="4000" kern="100" dirty="0" err="1">
                <a:effectLst/>
                <a:latin typeface="Aptos" panose="020B0004020202020204" pitchFamily="34" charset="0"/>
                <a:ea typeface="Aptos" panose="020B0004020202020204" pitchFamily="34" charset="0"/>
                <a:cs typeface="Times New Roman" panose="02020603050405020304" pitchFamily="18" charset="0"/>
              </a:rPr>
              <a:t>wishlist</a:t>
            </a:r>
            <a:r>
              <a:rPr lang="en-US" sz="4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4000" kern="100" dirty="0">
                <a:effectLst/>
                <a:latin typeface="Segoe UI Emoji" panose="020B0502040204020203" pitchFamily="34" charset="0"/>
                <a:ea typeface="Aptos" panose="020B0004020202020204" pitchFamily="34" charset="0"/>
                <a:cs typeface="Segoe UI Emoji" panose="020B0502040204020203" pitchFamily="34" charset="0"/>
              </a:rPr>
              <a:t>🎁</a:t>
            </a:r>
            <a:endParaRPr lang="en-US" sz="4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8" name="Google Shape;287;p8">
            <a:extLst>
              <a:ext uri="{FF2B5EF4-FFF2-40B4-BE49-F238E27FC236}">
                <a16:creationId xmlns:a16="http://schemas.microsoft.com/office/drawing/2014/main" id="{AEA77D46-33D4-0E54-6B16-96D53A772257}"/>
              </a:ext>
            </a:extLst>
          </p:cNvPr>
          <p:cNvSpPr txBox="1"/>
          <p:nvPr/>
        </p:nvSpPr>
        <p:spPr>
          <a:xfrm>
            <a:off x="-533112" y="-630021"/>
            <a:ext cx="3677731" cy="3217227"/>
          </a:xfrm>
          <a:prstGeom prst="rect">
            <a:avLst/>
          </a:prstGeom>
          <a:noFill/>
          <a:ln>
            <a:noFill/>
          </a:ln>
        </p:spPr>
        <p:txBody>
          <a:bodyPr spcFirstLastPara="1" wrap="square" lIns="0" tIns="0" rIns="0" bIns="0" anchor="t" anchorCtr="0">
            <a:spAutoFit/>
          </a:bodyPr>
          <a:lstStyle/>
          <a:p>
            <a:pPr>
              <a:lnSpc>
                <a:spcPct val="93997"/>
              </a:lnSpc>
            </a:pPr>
            <a:r>
              <a:rPr lang="en-US" sz="22241" b="1" dirty="0">
                <a:solidFill>
                  <a:srgbClr val="EFEFEF"/>
                </a:solidFill>
              </a:rPr>
              <a:t>04</a:t>
            </a:r>
            <a:endParaRPr dirty="0"/>
          </a:p>
        </p:txBody>
      </p:sp>
      <p:grpSp>
        <p:nvGrpSpPr>
          <p:cNvPr id="11" name="Google Shape;283;p8">
            <a:extLst>
              <a:ext uri="{FF2B5EF4-FFF2-40B4-BE49-F238E27FC236}">
                <a16:creationId xmlns:a16="http://schemas.microsoft.com/office/drawing/2014/main" id="{874C1A33-A22D-F7D2-DF0C-1A99B95AF684}"/>
              </a:ext>
            </a:extLst>
          </p:cNvPr>
          <p:cNvGrpSpPr/>
          <p:nvPr/>
        </p:nvGrpSpPr>
        <p:grpSpPr>
          <a:xfrm>
            <a:off x="9618091" y="-630021"/>
            <a:ext cx="9143999" cy="12095887"/>
            <a:chOff x="0" y="-57150"/>
            <a:chExt cx="1890604" cy="3185748"/>
          </a:xfrm>
        </p:grpSpPr>
        <p:sp>
          <p:nvSpPr>
            <p:cNvPr id="12" name="Google Shape;284;p8">
              <a:extLst>
                <a:ext uri="{FF2B5EF4-FFF2-40B4-BE49-F238E27FC236}">
                  <a16:creationId xmlns:a16="http://schemas.microsoft.com/office/drawing/2014/main" id="{6D6A1558-CD06-2F1F-F816-0A800DFFC4DF}"/>
                </a:ext>
              </a:extLst>
            </p:cNvPr>
            <p:cNvSpPr/>
            <p:nvPr/>
          </p:nvSpPr>
          <p:spPr>
            <a:xfrm>
              <a:off x="0" y="0"/>
              <a:ext cx="1890604" cy="3128598"/>
            </a:xfrm>
            <a:custGeom>
              <a:avLst/>
              <a:gdLst/>
              <a:ahLst/>
              <a:cxnLst/>
              <a:rect l="l" t="t" r="r" b="b"/>
              <a:pathLst>
                <a:path w="1890604" h="3128598" extrusionOk="0">
                  <a:moveTo>
                    <a:pt x="0" y="0"/>
                  </a:moveTo>
                  <a:lnTo>
                    <a:pt x="1890604" y="0"/>
                  </a:lnTo>
                  <a:lnTo>
                    <a:pt x="1890604" y="3128598"/>
                  </a:lnTo>
                  <a:lnTo>
                    <a:pt x="0" y="3128598"/>
                  </a:lnTo>
                  <a:close/>
                </a:path>
              </a:pathLst>
            </a:custGeom>
            <a:solidFill>
              <a:srgbClr val="A3D063"/>
            </a:solid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13" name="Google Shape;285;p8">
              <a:extLst>
                <a:ext uri="{FF2B5EF4-FFF2-40B4-BE49-F238E27FC236}">
                  <a16:creationId xmlns:a16="http://schemas.microsoft.com/office/drawing/2014/main" id="{119CBF47-23E3-3910-F495-78369FC9D9F7}"/>
                </a:ext>
              </a:extLst>
            </p:cNvPr>
            <p:cNvSpPr txBox="1"/>
            <p:nvPr/>
          </p:nvSpPr>
          <p:spPr>
            <a:xfrm>
              <a:off x="0" y="-57150"/>
              <a:ext cx="1890604" cy="3185748"/>
            </a:xfrm>
            <a:prstGeom prst="rect">
              <a:avLst/>
            </a:prstGeom>
            <a:noFill/>
            <a:ln>
              <a:noFill/>
            </a:ln>
          </p:spPr>
          <p:txBody>
            <a:bodyPr spcFirstLastPara="1" wrap="square" lIns="50800" tIns="50800" rIns="50800" bIns="50800" anchor="ctr" anchorCtr="0">
              <a:noAutofit/>
            </a:bodyPr>
            <a:lstStyle/>
            <a:p>
              <a:pPr algn="ctr">
                <a:lnSpc>
                  <a:spcPct val="202166"/>
                </a:lnSpc>
              </a:pPr>
              <a:endParaRPr sz="1800">
                <a:solidFill>
                  <a:schemeClr val="dk1"/>
                </a:solidFill>
                <a:latin typeface="Calibri"/>
                <a:ea typeface="Calibri"/>
                <a:cs typeface="Calibri"/>
                <a:sym typeface="Calibri"/>
              </a:endParaRPr>
            </a:p>
          </p:txBody>
        </p:sp>
      </p:grpSp>
      <p:sp>
        <p:nvSpPr>
          <p:cNvPr id="10" name="TextBox 9">
            <a:extLst>
              <a:ext uri="{FF2B5EF4-FFF2-40B4-BE49-F238E27FC236}">
                <a16:creationId xmlns:a16="http://schemas.microsoft.com/office/drawing/2014/main" id="{C0A13CA4-E6FC-436A-231E-C2F98C221AB3}"/>
              </a:ext>
            </a:extLst>
          </p:cNvPr>
          <p:cNvSpPr txBox="1"/>
          <p:nvPr/>
        </p:nvSpPr>
        <p:spPr>
          <a:xfrm>
            <a:off x="9618091" y="53173"/>
            <a:ext cx="8351783" cy="10233827"/>
          </a:xfrm>
          <a:prstGeom prst="rect">
            <a:avLst/>
          </a:prstGeom>
          <a:noFill/>
        </p:spPr>
        <p:txBody>
          <a:bodyPr wrap="square">
            <a:spAutoFit/>
          </a:bodyPr>
          <a:lstStyle/>
          <a:p>
            <a:pPr marL="0" marR="0">
              <a:lnSpc>
                <a:spcPct val="115000"/>
              </a:lnSpc>
              <a:spcAft>
                <a:spcPts val="800"/>
              </a:spcAft>
              <a:buNone/>
            </a:pPr>
            <a:r>
              <a:rPr lang="en-US" sz="3000" b="1" kern="100" dirty="0">
                <a:effectLst/>
                <a:latin typeface="Aptos" panose="020B0004020202020204" pitchFamily="34" charset="0"/>
                <a:ea typeface="Aptos" panose="020B0004020202020204" pitchFamily="34" charset="0"/>
                <a:cs typeface="Times New Roman" panose="02020603050405020304" pitchFamily="18" charset="0"/>
              </a:rPr>
              <a:t>Recent Posts:</a:t>
            </a:r>
            <a:endParaRPr lang="en-US" sz="30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15000"/>
              </a:lnSpc>
              <a:spcAft>
                <a:spcPts val="800"/>
              </a:spcAft>
              <a:buNone/>
            </a:pPr>
            <a:r>
              <a:rPr lang="en-US" sz="3000" kern="100" dirty="0">
                <a:effectLst/>
                <a:latin typeface="Segoe UI Emoji" panose="020B0502040204020203" pitchFamily="34" charset="0"/>
                <a:ea typeface="Aptos" panose="020B0004020202020204" pitchFamily="34" charset="0"/>
                <a:cs typeface="Segoe UI Emoji" panose="020B0502040204020203" pitchFamily="34" charset="0"/>
              </a:rPr>
              <a:t>📸</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i="1" kern="100" dirty="0">
                <a:effectLst/>
                <a:latin typeface="Aptos" panose="020B0004020202020204" pitchFamily="34" charset="0"/>
                <a:ea typeface="Aptos" panose="020B0004020202020204" pitchFamily="34" charset="0"/>
                <a:cs typeface="Times New Roman" panose="02020603050405020304" pitchFamily="18" charset="0"/>
              </a:rPr>
              <a:t>Photo in front of her school sign</a:t>
            </a:r>
            <a:br>
              <a:rPr lang="en-US" sz="3000" kern="100" dirty="0">
                <a:effectLst/>
                <a:latin typeface="Aptos" panose="020B0004020202020204" pitchFamily="34" charset="0"/>
                <a:ea typeface="Aptos" panose="020B0004020202020204" pitchFamily="34" charset="0"/>
                <a:cs typeface="Times New Roman" panose="02020603050405020304" pitchFamily="18" charset="0"/>
              </a:rPr>
            </a:br>
            <a:r>
              <a:rPr lang="en-US" sz="3000" b="1" kern="100" dirty="0">
                <a:effectLst/>
                <a:latin typeface="Aptos" panose="020B0004020202020204" pitchFamily="34" charset="0"/>
                <a:ea typeface="Aptos" panose="020B0004020202020204" pitchFamily="34" charset="0"/>
                <a:cs typeface="Times New Roman" panose="02020603050405020304" pitchFamily="18" charset="0"/>
              </a:rPr>
              <a:t>Caption:</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"First day of 9th grade at Eastview! So nervous </a:t>
            </a:r>
            <a:r>
              <a:rPr lang="en-US" sz="3000" kern="100" dirty="0">
                <a:effectLst/>
                <a:latin typeface="Segoe UI Emoji" panose="020B0502040204020203" pitchFamily="34" charset="0"/>
                <a:ea typeface="Aptos" panose="020B0004020202020204" pitchFamily="34" charset="0"/>
                <a:cs typeface="Segoe UI Emoji" panose="020B0502040204020203" pitchFamily="34" charset="0"/>
              </a:rPr>
              <a:t>😬</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but excited!!"</a:t>
            </a:r>
          </a:p>
          <a:p>
            <a:pPr marL="0" marR="0">
              <a:lnSpc>
                <a:spcPct val="115000"/>
              </a:lnSpc>
              <a:spcAft>
                <a:spcPts val="800"/>
              </a:spcAft>
              <a:buNone/>
            </a:pPr>
            <a:r>
              <a:rPr lang="en-US" sz="3000" kern="100" dirty="0">
                <a:effectLst/>
                <a:latin typeface="Segoe UI Emoji" panose="020B0502040204020203" pitchFamily="34" charset="0"/>
                <a:ea typeface="Aptos" panose="020B0004020202020204" pitchFamily="34" charset="0"/>
                <a:cs typeface="Segoe UI Emoji" panose="020B0502040204020203" pitchFamily="34" charset="0"/>
              </a:rPr>
              <a:t>📸</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i="1" kern="100" dirty="0">
                <a:effectLst/>
                <a:latin typeface="Aptos" panose="020B0004020202020204" pitchFamily="34" charset="0"/>
                <a:ea typeface="Aptos" panose="020B0004020202020204" pitchFamily="34" charset="0"/>
                <a:cs typeface="Times New Roman" panose="02020603050405020304" pitchFamily="18" charset="0"/>
              </a:rPr>
              <a:t>Story from bedroom showing trophies and posters</a:t>
            </a:r>
            <a:br>
              <a:rPr lang="en-US" sz="3000" kern="100" dirty="0">
                <a:effectLst/>
                <a:latin typeface="Aptos" panose="020B0004020202020204" pitchFamily="34" charset="0"/>
                <a:ea typeface="Aptos" panose="020B0004020202020204" pitchFamily="34" charset="0"/>
                <a:cs typeface="Times New Roman" panose="02020603050405020304" pitchFamily="18" charset="0"/>
              </a:rPr>
            </a:br>
            <a:r>
              <a:rPr lang="en-US" sz="3000" b="1" kern="100" dirty="0">
                <a:effectLst/>
                <a:latin typeface="Aptos" panose="020B0004020202020204" pitchFamily="34" charset="0"/>
                <a:ea typeface="Aptos" panose="020B0004020202020204" pitchFamily="34" charset="0"/>
                <a:cs typeface="Times New Roman" panose="02020603050405020304" pitchFamily="18" charset="0"/>
              </a:rPr>
              <a:t>Caption:</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"My little world </a:t>
            </a:r>
            <a:r>
              <a:rPr lang="en-US" sz="3000" kern="100" dirty="0">
                <a:effectLst/>
                <a:latin typeface="Segoe UI Emoji" panose="020B0502040204020203" pitchFamily="34" charset="0"/>
                <a:ea typeface="Aptos" panose="020B0004020202020204" pitchFamily="34" charset="0"/>
                <a:cs typeface="Segoe UI Emoji" panose="020B0502040204020203" pitchFamily="34" charset="0"/>
              </a:rPr>
              <a:t>💕</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#SafeSpace"</a:t>
            </a:r>
          </a:p>
          <a:p>
            <a:pPr marL="0" marR="0">
              <a:lnSpc>
                <a:spcPct val="115000"/>
              </a:lnSpc>
              <a:spcAft>
                <a:spcPts val="800"/>
              </a:spcAft>
              <a:buNone/>
            </a:pPr>
            <a:r>
              <a:rPr lang="en-US" sz="3000" kern="100" dirty="0">
                <a:effectLst/>
                <a:latin typeface="Segoe UI Emoji" panose="020B0502040204020203" pitchFamily="34" charset="0"/>
                <a:ea typeface="Aptos" panose="020B0004020202020204" pitchFamily="34" charset="0"/>
                <a:cs typeface="Segoe UI Emoji" panose="020B0502040204020203" pitchFamily="34" charset="0"/>
              </a:rPr>
              <a:t>🎥</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i="1" kern="100" dirty="0">
                <a:effectLst/>
                <a:latin typeface="Aptos" panose="020B0004020202020204" pitchFamily="34" charset="0"/>
                <a:ea typeface="Aptos" panose="020B0004020202020204" pitchFamily="34" charset="0"/>
                <a:cs typeface="Times New Roman" panose="02020603050405020304" pitchFamily="18" charset="0"/>
              </a:rPr>
              <a:t>TikTok of her walking her dog in her neighborhood</a:t>
            </a:r>
            <a:br>
              <a:rPr lang="en-US" sz="3000" kern="100" dirty="0">
                <a:effectLst/>
                <a:latin typeface="Aptos" panose="020B0004020202020204" pitchFamily="34" charset="0"/>
                <a:ea typeface="Aptos" panose="020B0004020202020204" pitchFamily="34" charset="0"/>
                <a:cs typeface="Times New Roman" panose="02020603050405020304" pitchFamily="18" charset="0"/>
              </a:rPr>
            </a:br>
            <a:r>
              <a:rPr lang="en-US" sz="3000" b="1" kern="100" dirty="0">
                <a:effectLst/>
                <a:latin typeface="Aptos" panose="020B0004020202020204" pitchFamily="34" charset="0"/>
                <a:ea typeface="Aptos" panose="020B0004020202020204" pitchFamily="34" charset="0"/>
                <a:cs typeface="Times New Roman" panose="02020603050405020304" pitchFamily="18" charset="0"/>
              </a:rPr>
              <a:t>Caption:</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"Guess who found a new route for our walks </a:t>
            </a:r>
            <a:r>
              <a:rPr lang="en-US" sz="3000" kern="100" dirty="0">
                <a:effectLst/>
                <a:latin typeface="Segoe UI Emoji" panose="020B0502040204020203" pitchFamily="34" charset="0"/>
                <a:ea typeface="Aptos" panose="020B0004020202020204" pitchFamily="34" charset="0"/>
                <a:cs typeface="Segoe UI Emoji" panose="020B0502040204020203" pitchFamily="34" charset="0"/>
              </a:rPr>
              <a:t>🐾🏠</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#sunsetvibes #MapleLane"</a:t>
            </a:r>
          </a:p>
          <a:p>
            <a:pPr marL="0" marR="0">
              <a:lnSpc>
                <a:spcPct val="115000"/>
              </a:lnSpc>
              <a:spcAft>
                <a:spcPts val="800"/>
              </a:spcAft>
              <a:buNone/>
            </a:pPr>
            <a:r>
              <a:rPr lang="en-US" sz="3000" kern="100" dirty="0">
                <a:effectLst/>
                <a:latin typeface="Segoe UI Emoji" panose="020B0502040204020203" pitchFamily="34" charset="0"/>
                <a:ea typeface="Aptos" panose="020B0004020202020204" pitchFamily="34" charset="0"/>
                <a:cs typeface="Segoe UI Emoji" panose="020B0502040204020203" pitchFamily="34" charset="0"/>
              </a:rPr>
              <a:t>📸</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i="1" kern="100" dirty="0">
                <a:effectLst/>
                <a:latin typeface="Aptos" panose="020B0004020202020204" pitchFamily="34" charset="0"/>
                <a:ea typeface="Aptos" panose="020B0004020202020204" pitchFamily="34" charset="0"/>
                <a:cs typeface="Times New Roman" panose="02020603050405020304" pitchFamily="18" charset="0"/>
              </a:rPr>
              <a:t>Selfie with BFF at a café</a:t>
            </a:r>
            <a:br>
              <a:rPr lang="en-US" sz="3000" kern="100" dirty="0">
                <a:effectLst/>
                <a:latin typeface="Aptos" panose="020B0004020202020204" pitchFamily="34" charset="0"/>
                <a:ea typeface="Aptos" panose="020B0004020202020204" pitchFamily="34" charset="0"/>
                <a:cs typeface="Times New Roman" panose="02020603050405020304" pitchFamily="18" charset="0"/>
              </a:rPr>
            </a:br>
            <a:r>
              <a:rPr lang="en-US" sz="3000" b="1" kern="100" dirty="0">
                <a:effectLst/>
                <a:latin typeface="Aptos" panose="020B0004020202020204" pitchFamily="34" charset="0"/>
                <a:ea typeface="Aptos" panose="020B0004020202020204" pitchFamily="34" charset="0"/>
                <a:cs typeface="Times New Roman" panose="02020603050405020304" pitchFamily="18" charset="0"/>
              </a:rPr>
              <a:t>Tag:</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@JessieB24</a:t>
            </a:r>
            <a:br>
              <a:rPr lang="en-US" sz="3000" kern="100" dirty="0">
                <a:effectLst/>
                <a:latin typeface="Aptos" panose="020B0004020202020204" pitchFamily="34" charset="0"/>
                <a:ea typeface="Aptos" panose="020B0004020202020204" pitchFamily="34" charset="0"/>
                <a:cs typeface="Times New Roman" panose="02020603050405020304" pitchFamily="18" charset="0"/>
              </a:rPr>
            </a:br>
            <a:r>
              <a:rPr lang="en-US" sz="3000" b="1" kern="100" dirty="0">
                <a:effectLst/>
                <a:latin typeface="Aptos" panose="020B0004020202020204" pitchFamily="34" charset="0"/>
                <a:ea typeface="Aptos" panose="020B0004020202020204" pitchFamily="34" charset="0"/>
                <a:cs typeface="Times New Roman" panose="02020603050405020304" pitchFamily="18" charset="0"/>
              </a:rPr>
              <a:t>Location tag:</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kern="100" dirty="0" err="1">
                <a:effectLst/>
                <a:latin typeface="Aptos" panose="020B0004020202020204" pitchFamily="34" charset="0"/>
                <a:ea typeface="Aptos" panose="020B0004020202020204" pitchFamily="34" charset="0"/>
                <a:cs typeface="Times New Roman" panose="02020603050405020304" pitchFamily="18" charset="0"/>
              </a:rPr>
              <a:t>SugarBrew</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Café, Cambridge</a:t>
            </a:r>
          </a:p>
          <a:p>
            <a:pPr marL="0" marR="0">
              <a:lnSpc>
                <a:spcPct val="115000"/>
              </a:lnSpc>
              <a:spcAft>
                <a:spcPts val="800"/>
              </a:spcAft>
              <a:buNone/>
            </a:pPr>
            <a:r>
              <a:rPr lang="en-US" sz="3000" kern="100" dirty="0">
                <a:effectLst/>
                <a:latin typeface="Segoe UI Emoji" panose="020B0502040204020203" pitchFamily="34" charset="0"/>
                <a:ea typeface="Aptos" panose="020B0004020202020204" pitchFamily="34" charset="0"/>
                <a:cs typeface="Segoe UI Emoji" panose="020B0502040204020203" pitchFamily="34" charset="0"/>
              </a:rPr>
              <a:t>📸</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i="1" kern="100" dirty="0">
                <a:effectLst/>
                <a:latin typeface="Aptos" panose="020B0004020202020204" pitchFamily="34" charset="0"/>
                <a:ea typeface="Aptos" panose="020B0004020202020204" pitchFamily="34" charset="0"/>
                <a:cs typeface="Times New Roman" panose="02020603050405020304" pitchFamily="18" charset="0"/>
              </a:rPr>
              <a:t>Photo of her student ID</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(partially blurred, but her name, grade, and school are visible)</a:t>
            </a:r>
          </a:p>
          <a:p>
            <a:pPr marL="0" marR="0">
              <a:lnSpc>
                <a:spcPct val="115000"/>
              </a:lnSpc>
              <a:spcAft>
                <a:spcPts val="800"/>
              </a:spcAft>
            </a:pPr>
            <a:r>
              <a:rPr lang="en-US" sz="3000" kern="100" dirty="0">
                <a:effectLst/>
                <a:latin typeface="Segoe UI Emoji" panose="020B0502040204020203" pitchFamily="34" charset="0"/>
                <a:ea typeface="Aptos" panose="020B0004020202020204" pitchFamily="34" charset="0"/>
                <a:cs typeface="Segoe UI Emoji" panose="020B0502040204020203" pitchFamily="34" charset="0"/>
              </a:rPr>
              <a:t>📸</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a:t>
            </a:r>
            <a:r>
              <a:rPr lang="en-US" sz="3000" i="1" kern="100" dirty="0">
                <a:effectLst/>
                <a:latin typeface="Aptos" panose="020B0004020202020204" pitchFamily="34" charset="0"/>
                <a:ea typeface="Aptos" panose="020B0004020202020204" pitchFamily="34" charset="0"/>
                <a:cs typeface="Times New Roman" panose="02020603050405020304" pitchFamily="18" charset="0"/>
              </a:rPr>
              <a:t>Countdown story:</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“3 DAYS till Florida!!! </a:t>
            </a:r>
            <a:r>
              <a:rPr lang="en-US" sz="3000" kern="100" dirty="0">
                <a:effectLst/>
                <a:latin typeface="Segoe UI Emoji" panose="020B0502040204020203" pitchFamily="34" charset="0"/>
                <a:ea typeface="Aptos" panose="020B0004020202020204" pitchFamily="34" charset="0"/>
                <a:cs typeface="Segoe UI Emoji" panose="020B0502040204020203" pitchFamily="34" charset="0"/>
              </a:rPr>
              <a:t>🏖️</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Can’t wait </a:t>
            </a:r>
            <a:r>
              <a:rPr lang="en-US" sz="3000" kern="100" dirty="0">
                <a:effectLst/>
                <a:latin typeface="Segoe UI Emoji" panose="020B0502040204020203" pitchFamily="34" charset="0"/>
                <a:ea typeface="Aptos" panose="020B0004020202020204" pitchFamily="34" charset="0"/>
                <a:cs typeface="Segoe UI Emoji" panose="020B0502040204020203" pitchFamily="34" charset="0"/>
              </a:rPr>
              <a:t>💕</a:t>
            </a:r>
            <a:r>
              <a:rPr lang="en-US" sz="3000" kern="100" dirty="0">
                <a:effectLst/>
                <a:latin typeface="Aptos" panose="020B0004020202020204" pitchFamily="34" charset="0"/>
                <a:ea typeface="Aptos" panose="020B0004020202020204" pitchFamily="34" charset="0"/>
                <a:cs typeface="Times New Roman" panose="02020603050405020304" pitchFamily="18" charset="0"/>
              </a:rPr>
              <a:t> #FamilyTrip”</a:t>
            </a:r>
          </a:p>
        </p:txBody>
      </p:sp>
    </p:spTree>
    <p:extLst>
      <p:ext uri="{BB962C8B-B14F-4D97-AF65-F5344CB8AC3E}">
        <p14:creationId xmlns:p14="http://schemas.microsoft.com/office/powerpoint/2010/main" val="10358523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9">
          <a:extLst>
            <a:ext uri="{FF2B5EF4-FFF2-40B4-BE49-F238E27FC236}">
              <a16:creationId xmlns:a16="http://schemas.microsoft.com/office/drawing/2014/main" id="{A4748394-B79A-71BE-7B9F-9703347E3CA7}"/>
            </a:ext>
          </a:extLst>
        </p:cNvPr>
        <p:cNvGrpSpPr/>
        <p:nvPr/>
      </p:nvGrpSpPr>
      <p:grpSpPr>
        <a:xfrm>
          <a:off x="0" y="0"/>
          <a:ext cx="0" cy="0"/>
          <a:chOff x="0" y="0"/>
          <a:chExt cx="0" cy="0"/>
        </a:xfrm>
      </p:grpSpPr>
      <p:grpSp>
        <p:nvGrpSpPr>
          <p:cNvPr id="200" name="Google Shape;200;p5">
            <a:extLst>
              <a:ext uri="{FF2B5EF4-FFF2-40B4-BE49-F238E27FC236}">
                <a16:creationId xmlns:a16="http://schemas.microsoft.com/office/drawing/2014/main" id="{C0E5FE24-D8E2-7E06-8058-893E330D1069}"/>
              </a:ext>
            </a:extLst>
          </p:cNvPr>
          <p:cNvGrpSpPr/>
          <p:nvPr/>
        </p:nvGrpSpPr>
        <p:grpSpPr>
          <a:xfrm>
            <a:off x="-696258" y="-1193133"/>
            <a:ext cx="2222590" cy="12095887"/>
            <a:chOff x="0" y="-57150"/>
            <a:chExt cx="585373" cy="3185748"/>
          </a:xfrm>
        </p:grpSpPr>
        <p:sp>
          <p:nvSpPr>
            <p:cNvPr id="201" name="Google Shape;201;p5">
              <a:extLst>
                <a:ext uri="{FF2B5EF4-FFF2-40B4-BE49-F238E27FC236}">
                  <a16:creationId xmlns:a16="http://schemas.microsoft.com/office/drawing/2014/main" id="{92D6FD99-A511-78D2-BE58-7ADF42B68295}"/>
                </a:ext>
              </a:extLst>
            </p:cNvPr>
            <p:cNvSpPr/>
            <p:nvPr/>
          </p:nvSpPr>
          <p:spPr>
            <a:xfrm>
              <a:off x="0" y="0"/>
              <a:ext cx="585373" cy="3128598"/>
            </a:xfrm>
            <a:custGeom>
              <a:avLst/>
              <a:gdLst/>
              <a:ahLst/>
              <a:cxnLst/>
              <a:rect l="l" t="t" r="r" b="b"/>
              <a:pathLst>
                <a:path w="585373" h="3128598" extrusionOk="0">
                  <a:moveTo>
                    <a:pt x="0" y="0"/>
                  </a:moveTo>
                  <a:lnTo>
                    <a:pt x="585373" y="0"/>
                  </a:lnTo>
                  <a:lnTo>
                    <a:pt x="585373" y="3128598"/>
                  </a:lnTo>
                  <a:lnTo>
                    <a:pt x="0" y="3128598"/>
                  </a:lnTo>
                  <a:close/>
                </a:path>
              </a:pathLst>
            </a:custGeom>
            <a:solidFill>
              <a:srgbClr val="7961AB"/>
            </a:solid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202" name="Google Shape;202;p5">
              <a:extLst>
                <a:ext uri="{FF2B5EF4-FFF2-40B4-BE49-F238E27FC236}">
                  <a16:creationId xmlns:a16="http://schemas.microsoft.com/office/drawing/2014/main" id="{AC430AE8-4DF1-23BC-70BC-16E67A746521}"/>
                </a:ext>
              </a:extLst>
            </p:cNvPr>
            <p:cNvSpPr txBox="1"/>
            <p:nvPr/>
          </p:nvSpPr>
          <p:spPr>
            <a:xfrm>
              <a:off x="0" y="-57150"/>
              <a:ext cx="585373" cy="3185748"/>
            </a:xfrm>
            <a:prstGeom prst="rect">
              <a:avLst/>
            </a:prstGeom>
            <a:noFill/>
            <a:ln>
              <a:noFill/>
            </a:ln>
          </p:spPr>
          <p:txBody>
            <a:bodyPr spcFirstLastPara="1" wrap="square" lIns="50800" tIns="50800" rIns="50800" bIns="50800" anchor="ctr" anchorCtr="0">
              <a:noAutofit/>
            </a:bodyPr>
            <a:lstStyle/>
            <a:p>
              <a:pPr algn="ctr">
                <a:lnSpc>
                  <a:spcPct val="202166"/>
                </a:lnSpc>
              </a:pPr>
              <a:endParaRPr sz="1800">
                <a:solidFill>
                  <a:schemeClr val="dk1"/>
                </a:solidFill>
                <a:latin typeface="Calibri"/>
                <a:ea typeface="Calibri"/>
                <a:cs typeface="Calibri"/>
                <a:sym typeface="Calibri"/>
              </a:endParaRPr>
            </a:p>
          </p:txBody>
        </p:sp>
      </p:grpSp>
      <p:grpSp>
        <p:nvGrpSpPr>
          <p:cNvPr id="205" name="Google Shape;205;p5">
            <a:extLst>
              <a:ext uri="{FF2B5EF4-FFF2-40B4-BE49-F238E27FC236}">
                <a16:creationId xmlns:a16="http://schemas.microsoft.com/office/drawing/2014/main" id="{354ECFA3-0A46-E3C4-8DFA-CD5B5579B59E}"/>
              </a:ext>
            </a:extLst>
          </p:cNvPr>
          <p:cNvGrpSpPr/>
          <p:nvPr/>
        </p:nvGrpSpPr>
        <p:grpSpPr>
          <a:xfrm>
            <a:off x="14730810" y="8041550"/>
            <a:ext cx="3699212" cy="3140700"/>
            <a:chOff x="0" y="-28575"/>
            <a:chExt cx="974278" cy="827180"/>
          </a:xfrm>
        </p:grpSpPr>
        <p:sp>
          <p:nvSpPr>
            <p:cNvPr id="206" name="Google Shape;206;p5">
              <a:extLst>
                <a:ext uri="{FF2B5EF4-FFF2-40B4-BE49-F238E27FC236}">
                  <a16:creationId xmlns:a16="http://schemas.microsoft.com/office/drawing/2014/main" id="{94B5C3CB-C10C-949F-9D0A-EAC08F9C9395}"/>
                </a:ext>
              </a:extLst>
            </p:cNvPr>
            <p:cNvSpPr/>
            <p:nvPr/>
          </p:nvSpPr>
          <p:spPr>
            <a:xfrm>
              <a:off x="0" y="0"/>
              <a:ext cx="974278" cy="798605"/>
            </a:xfrm>
            <a:custGeom>
              <a:avLst/>
              <a:gdLst/>
              <a:ahLst/>
              <a:cxnLst/>
              <a:rect l="l" t="t" r="r" b="b"/>
              <a:pathLst>
                <a:path w="974278" h="798605" extrusionOk="0">
                  <a:moveTo>
                    <a:pt x="0" y="0"/>
                  </a:moveTo>
                  <a:lnTo>
                    <a:pt x="974278" y="0"/>
                  </a:lnTo>
                  <a:lnTo>
                    <a:pt x="974278" y="798605"/>
                  </a:lnTo>
                  <a:lnTo>
                    <a:pt x="0" y="798605"/>
                  </a:lnTo>
                  <a:close/>
                </a:path>
              </a:pathLst>
            </a:custGeom>
            <a:solidFill>
              <a:srgbClr val="7961AB"/>
            </a:solid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207" name="Google Shape;207;p5">
              <a:extLst>
                <a:ext uri="{FF2B5EF4-FFF2-40B4-BE49-F238E27FC236}">
                  <a16:creationId xmlns:a16="http://schemas.microsoft.com/office/drawing/2014/main" id="{7C096B5D-4F43-AA88-AB33-85347EF03622}"/>
                </a:ext>
              </a:extLst>
            </p:cNvPr>
            <p:cNvSpPr txBox="1"/>
            <p:nvPr/>
          </p:nvSpPr>
          <p:spPr>
            <a:xfrm>
              <a:off x="0" y="-28575"/>
              <a:ext cx="974278" cy="827180"/>
            </a:xfrm>
            <a:prstGeom prst="rect">
              <a:avLst/>
            </a:prstGeom>
            <a:noFill/>
            <a:ln>
              <a:noFill/>
            </a:ln>
          </p:spPr>
          <p:txBody>
            <a:bodyPr spcFirstLastPara="1" wrap="square" lIns="50800" tIns="50800" rIns="50800" bIns="50800" anchor="ctr" anchorCtr="0">
              <a:noAutofit/>
            </a:bodyPr>
            <a:lstStyle/>
            <a:p>
              <a:pPr>
                <a:lnSpc>
                  <a:spcPct val="160944"/>
                </a:lnSpc>
              </a:pPr>
              <a:endParaRPr sz="1800">
                <a:solidFill>
                  <a:schemeClr val="dk1"/>
                </a:solidFill>
                <a:latin typeface="Calibri"/>
                <a:ea typeface="Calibri"/>
                <a:cs typeface="Calibri"/>
                <a:sym typeface="Calibri"/>
              </a:endParaRPr>
            </a:p>
          </p:txBody>
        </p:sp>
      </p:grpSp>
      <p:sp>
        <p:nvSpPr>
          <p:cNvPr id="208" name="Google Shape;208;p5">
            <a:extLst>
              <a:ext uri="{FF2B5EF4-FFF2-40B4-BE49-F238E27FC236}">
                <a16:creationId xmlns:a16="http://schemas.microsoft.com/office/drawing/2014/main" id="{AE9C4572-F1D4-EEE9-945E-2C07814B57AB}"/>
              </a:ext>
            </a:extLst>
          </p:cNvPr>
          <p:cNvSpPr txBox="1"/>
          <p:nvPr/>
        </p:nvSpPr>
        <p:spPr>
          <a:xfrm>
            <a:off x="2053468" y="3382817"/>
            <a:ext cx="13056992" cy="775597"/>
          </a:xfrm>
          <a:prstGeom prst="rect">
            <a:avLst/>
          </a:prstGeom>
          <a:noFill/>
          <a:ln>
            <a:noFill/>
          </a:ln>
        </p:spPr>
        <p:txBody>
          <a:bodyPr spcFirstLastPara="1" wrap="square" lIns="0" tIns="0" rIns="0" bIns="0" anchor="t" anchorCtr="0">
            <a:spAutoFit/>
          </a:bodyPr>
          <a:lstStyle/>
          <a:p>
            <a:pPr>
              <a:lnSpc>
                <a:spcPct val="83995"/>
              </a:lnSpc>
            </a:pPr>
            <a:r>
              <a:rPr lang="en-US" sz="6000" dirty="0">
                <a:solidFill>
                  <a:srgbClr val="121212"/>
                </a:solidFill>
                <a:latin typeface="Ultra"/>
                <a:sym typeface="Ultra"/>
              </a:rPr>
              <a:t>Case study analysis</a:t>
            </a:r>
            <a:endParaRPr sz="800" dirty="0"/>
          </a:p>
        </p:txBody>
      </p:sp>
      <p:sp>
        <p:nvSpPr>
          <p:cNvPr id="209" name="Google Shape;209;p5">
            <a:extLst>
              <a:ext uri="{FF2B5EF4-FFF2-40B4-BE49-F238E27FC236}">
                <a16:creationId xmlns:a16="http://schemas.microsoft.com/office/drawing/2014/main" id="{90AA93E5-5D42-C760-9C34-5DCBA2D9AEFF}"/>
              </a:ext>
            </a:extLst>
          </p:cNvPr>
          <p:cNvSpPr txBox="1"/>
          <p:nvPr/>
        </p:nvSpPr>
        <p:spPr>
          <a:xfrm>
            <a:off x="2053467" y="4601647"/>
            <a:ext cx="13683061" cy="2142125"/>
          </a:xfrm>
          <a:prstGeom prst="rect">
            <a:avLst/>
          </a:prstGeom>
          <a:noFill/>
          <a:ln>
            <a:noFill/>
          </a:ln>
        </p:spPr>
        <p:txBody>
          <a:bodyPr spcFirstLastPara="1" wrap="square" lIns="0" tIns="0" rIns="0" bIns="0" anchor="t" anchorCtr="0">
            <a:spAutoFit/>
          </a:bodyPr>
          <a:lstStyle/>
          <a:p>
            <a:pPr>
              <a:lnSpc>
                <a:spcPct val="145045"/>
              </a:lnSpc>
            </a:pPr>
            <a:r>
              <a:rPr lang="en-GB" sz="3200" dirty="0">
                <a:latin typeface="Montserrat"/>
                <a:ea typeface="Montserrat"/>
                <a:cs typeface="Montserrat"/>
                <a:sym typeface="Montserrat"/>
              </a:rPr>
              <a:t>▪	What is each person's emotional reaction?</a:t>
            </a:r>
          </a:p>
          <a:p>
            <a:pPr>
              <a:lnSpc>
                <a:spcPct val="145045"/>
              </a:lnSpc>
            </a:pPr>
            <a:r>
              <a:rPr lang="en-GB" sz="3200" dirty="0">
                <a:latin typeface="Montserrat"/>
                <a:ea typeface="Montserrat"/>
                <a:cs typeface="Montserrat"/>
                <a:sym typeface="Montserrat"/>
              </a:rPr>
              <a:t>▪	How can different stakeholders support each other?</a:t>
            </a:r>
          </a:p>
          <a:p>
            <a:pPr>
              <a:lnSpc>
                <a:spcPct val="145045"/>
              </a:lnSpc>
            </a:pPr>
            <a:r>
              <a:rPr lang="en-GB" sz="3200" dirty="0">
                <a:latin typeface="Montserrat"/>
                <a:ea typeface="Montserrat"/>
                <a:cs typeface="Montserrat"/>
                <a:sym typeface="Montserrat"/>
              </a:rPr>
              <a:t>▪	What resilience skills are needed?</a:t>
            </a:r>
          </a:p>
        </p:txBody>
      </p:sp>
      <p:sp>
        <p:nvSpPr>
          <p:cNvPr id="213" name="Google Shape;213;p5">
            <a:extLst>
              <a:ext uri="{FF2B5EF4-FFF2-40B4-BE49-F238E27FC236}">
                <a16:creationId xmlns:a16="http://schemas.microsoft.com/office/drawing/2014/main" id="{0ABCBEE8-ED97-5B46-4993-65BA4EF1ACBE}"/>
              </a:ext>
            </a:extLst>
          </p:cNvPr>
          <p:cNvSpPr/>
          <p:nvPr/>
        </p:nvSpPr>
        <p:spPr>
          <a:xfrm>
            <a:off x="13916456" y="1028704"/>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214" name="Google Shape;214;p5">
            <a:extLst>
              <a:ext uri="{FF2B5EF4-FFF2-40B4-BE49-F238E27FC236}">
                <a16:creationId xmlns:a16="http://schemas.microsoft.com/office/drawing/2014/main" id="{A21AB39E-3B48-CF72-2912-3EB88E096A41}"/>
              </a:ext>
            </a:extLst>
          </p:cNvPr>
          <p:cNvSpPr/>
          <p:nvPr/>
        </p:nvSpPr>
        <p:spPr>
          <a:xfrm>
            <a:off x="4595352" y="-4637414"/>
            <a:ext cx="5328592" cy="8256736"/>
          </a:xfrm>
          <a:custGeom>
            <a:avLst/>
            <a:gdLst/>
            <a:ahLst/>
            <a:cxnLst/>
            <a:rect l="l" t="t" r="r" b="b"/>
            <a:pathLst>
              <a:path w="5328592" h="8256736" extrusionOk="0">
                <a:moveTo>
                  <a:pt x="0" y="0"/>
                </a:moveTo>
                <a:lnTo>
                  <a:pt x="5328592" y="0"/>
                </a:lnTo>
                <a:lnTo>
                  <a:pt x="5328592" y="8256736"/>
                </a:lnTo>
                <a:lnTo>
                  <a:pt x="0" y="8256736"/>
                </a:lnTo>
                <a:lnTo>
                  <a:pt x="0" y="0"/>
                </a:lnTo>
                <a:close/>
              </a:path>
            </a:pathLst>
          </a:custGeom>
          <a:blipFill rotWithShape="1">
            <a:blip r:embed="rId4">
              <a:alphaModFix/>
            </a:blip>
            <a:stretch>
              <a:fillRect l="-128404"/>
            </a:stretch>
          </a:blip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215" name="Google Shape;215;p5">
            <a:extLst>
              <a:ext uri="{FF2B5EF4-FFF2-40B4-BE49-F238E27FC236}">
                <a16:creationId xmlns:a16="http://schemas.microsoft.com/office/drawing/2014/main" id="{89398D09-A403-D056-6B9F-F2520C786236}"/>
              </a:ext>
            </a:extLst>
          </p:cNvPr>
          <p:cNvSpPr txBox="1"/>
          <p:nvPr/>
        </p:nvSpPr>
        <p:spPr>
          <a:xfrm>
            <a:off x="6714720" y="7899754"/>
            <a:ext cx="8395740" cy="1495794"/>
          </a:xfrm>
          <a:prstGeom prst="rect">
            <a:avLst/>
          </a:prstGeom>
          <a:noFill/>
          <a:ln>
            <a:noFill/>
          </a:ln>
        </p:spPr>
        <p:txBody>
          <a:bodyPr spcFirstLastPara="1" wrap="square" lIns="0" tIns="0" rIns="0" bIns="0" anchor="t" anchorCtr="0">
            <a:spAutoFit/>
          </a:bodyPr>
          <a:lstStyle/>
          <a:p>
            <a:pPr algn="just">
              <a:lnSpc>
                <a:spcPct val="135014"/>
              </a:lnSpc>
            </a:pPr>
            <a:endParaRPr lang="en-GB" sz="3200" dirty="0">
              <a:solidFill>
                <a:srgbClr val="343434"/>
              </a:solidFill>
            </a:endParaRPr>
          </a:p>
          <a:p>
            <a:pPr algn="just">
              <a:lnSpc>
                <a:spcPct val="135014"/>
              </a:lnSpc>
            </a:pPr>
            <a:r>
              <a:rPr lang="en-GB" sz="4000" b="1" dirty="0">
                <a:solidFill>
                  <a:srgbClr val="FF0000"/>
                </a:solidFill>
                <a:sym typeface="Wingdings" panose="05000000000000000000" pitchFamily="2" charset="2"/>
              </a:rPr>
              <a:t> Discuss in your group</a:t>
            </a:r>
            <a:endParaRPr lang="en-US" sz="2800" b="1" dirty="0">
              <a:solidFill>
                <a:srgbClr val="FF0000"/>
              </a:solidFill>
            </a:endParaRPr>
          </a:p>
        </p:txBody>
      </p:sp>
    </p:spTree>
    <p:extLst>
      <p:ext uri="{BB962C8B-B14F-4D97-AF65-F5344CB8AC3E}">
        <p14:creationId xmlns:p14="http://schemas.microsoft.com/office/powerpoint/2010/main" val="8152351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3"/>
          <p:cNvSpPr/>
          <p:nvPr/>
        </p:nvSpPr>
        <p:spPr>
          <a:xfrm>
            <a:off x="1028704" y="1028704"/>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155" name="Google Shape;155;p3"/>
          <p:cNvSpPr/>
          <p:nvPr/>
        </p:nvSpPr>
        <p:spPr>
          <a:xfrm>
            <a:off x="13797741" y="1028700"/>
            <a:ext cx="4490259" cy="1418136"/>
          </a:xfrm>
          <a:custGeom>
            <a:avLst/>
            <a:gdLst/>
            <a:ahLst/>
            <a:cxnLst/>
            <a:rect l="l" t="t" r="r" b="b"/>
            <a:pathLst>
              <a:path w="4490259" h="1418136" extrusionOk="0">
                <a:moveTo>
                  <a:pt x="0" y="0"/>
                </a:moveTo>
                <a:lnTo>
                  <a:pt x="4490259" y="0"/>
                </a:lnTo>
                <a:lnTo>
                  <a:pt x="4490259" y="1418136"/>
                </a:lnTo>
                <a:lnTo>
                  <a:pt x="0" y="1418136"/>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156" name="Google Shape;156;p3"/>
          <p:cNvSpPr/>
          <p:nvPr/>
        </p:nvSpPr>
        <p:spPr>
          <a:xfrm>
            <a:off x="7719537" y="9425853"/>
            <a:ext cx="3872623" cy="864031"/>
          </a:xfrm>
          <a:custGeom>
            <a:avLst/>
            <a:gdLst/>
            <a:ahLst/>
            <a:cxnLst/>
            <a:rect l="l" t="t" r="r" b="b"/>
            <a:pathLst>
              <a:path w="3872623" h="864030" extrusionOk="0">
                <a:moveTo>
                  <a:pt x="0" y="0"/>
                </a:moveTo>
                <a:lnTo>
                  <a:pt x="3872623" y="0"/>
                </a:lnTo>
                <a:lnTo>
                  <a:pt x="3872623" y="864030"/>
                </a:lnTo>
                <a:lnTo>
                  <a:pt x="0" y="864030"/>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grpSp>
        <p:nvGrpSpPr>
          <p:cNvPr id="157" name="Google Shape;157;p3"/>
          <p:cNvGrpSpPr/>
          <p:nvPr/>
        </p:nvGrpSpPr>
        <p:grpSpPr>
          <a:xfrm>
            <a:off x="6111853" y="2794414"/>
            <a:ext cx="9890151" cy="2168895"/>
            <a:chOff x="0" y="-47625"/>
            <a:chExt cx="1484188" cy="418826"/>
          </a:xfrm>
        </p:grpSpPr>
        <p:sp>
          <p:nvSpPr>
            <p:cNvPr id="158" name="Google Shape;158;p3"/>
            <p:cNvSpPr/>
            <p:nvPr/>
          </p:nvSpPr>
          <p:spPr>
            <a:xfrm>
              <a:off x="0" y="0"/>
              <a:ext cx="1484188" cy="371201"/>
            </a:xfrm>
            <a:custGeom>
              <a:avLst/>
              <a:gdLst/>
              <a:ahLst/>
              <a:cxnLst/>
              <a:rect l="l" t="t" r="r" b="b"/>
              <a:pathLst>
                <a:path w="1484188" h="371201" extrusionOk="0">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w="28575"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159" name="Google Shape;159;p3"/>
            <p:cNvSpPr txBox="1"/>
            <p:nvPr/>
          </p:nvSpPr>
          <p:spPr>
            <a:xfrm>
              <a:off x="0" y="-47625"/>
              <a:ext cx="1484188" cy="418826"/>
            </a:xfrm>
            <a:prstGeom prst="rect">
              <a:avLst/>
            </a:prstGeom>
            <a:noFill/>
            <a:ln>
              <a:noFill/>
            </a:ln>
          </p:spPr>
          <p:txBody>
            <a:bodyPr spcFirstLastPara="1" wrap="square" lIns="50800" tIns="50800" rIns="50800" bIns="50800" anchor="b" anchorCtr="0">
              <a:noAutofit/>
            </a:bodyPr>
            <a:lstStyle/>
            <a:p>
              <a:pPr algn="ctr">
                <a:lnSpc>
                  <a:spcPct val="149944"/>
                </a:lnSpc>
              </a:pPr>
              <a:endParaRPr sz="1800">
                <a:solidFill>
                  <a:schemeClr val="dk1"/>
                </a:solidFill>
                <a:latin typeface="Calibri"/>
                <a:ea typeface="Calibri"/>
                <a:cs typeface="Calibri"/>
                <a:sym typeface="Calibri"/>
              </a:endParaRPr>
            </a:p>
          </p:txBody>
        </p:sp>
      </p:grpSp>
      <p:grpSp>
        <p:nvGrpSpPr>
          <p:cNvPr id="160" name="Google Shape;160;p3"/>
          <p:cNvGrpSpPr/>
          <p:nvPr/>
        </p:nvGrpSpPr>
        <p:grpSpPr>
          <a:xfrm>
            <a:off x="-696258" y="-1193133"/>
            <a:ext cx="7178388" cy="12095887"/>
            <a:chOff x="0" y="-57150"/>
            <a:chExt cx="1890604" cy="3185748"/>
          </a:xfrm>
        </p:grpSpPr>
        <p:sp>
          <p:nvSpPr>
            <p:cNvPr id="161" name="Google Shape;161;p3"/>
            <p:cNvSpPr/>
            <p:nvPr/>
          </p:nvSpPr>
          <p:spPr>
            <a:xfrm>
              <a:off x="0" y="0"/>
              <a:ext cx="1890604" cy="3128598"/>
            </a:xfrm>
            <a:custGeom>
              <a:avLst/>
              <a:gdLst/>
              <a:ahLst/>
              <a:cxnLst/>
              <a:rect l="l" t="t" r="r" b="b"/>
              <a:pathLst>
                <a:path w="1890604" h="3128598" extrusionOk="0">
                  <a:moveTo>
                    <a:pt x="0" y="0"/>
                  </a:moveTo>
                  <a:lnTo>
                    <a:pt x="1890604" y="0"/>
                  </a:lnTo>
                  <a:lnTo>
                    <a:pt x="1890604" y="3128598"/>
                  </a:lnTo>
                  <a:lnTo>
                    <a:pt x="0" y="3128598"/>
                  </a:lnTo>
                  <a:close/>
                </a:path>
              </a:pathLst>
            </a:custGeom>
            <a:solidFill>
              <a:srgbClr val="73CEE2"/>
            </a:solid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162" name="Google Shape;162;p3"/>
            <p:cNvSpPr txBox="1"/>
            <p:nvPr/>
          </p:nvSpPr>
          <p:spPr>
            <a:xfrm>
              <a:off x="0" y="-57150"/>
              <a:ext cx="1890604" cy="3185748"/>
            </a:xfrm>
            <a:prstGeom prst="rect">
              <a:avLst/>
            </a:prstGeom>
            <a:noFill/>
            <a:ln>
              <a:noFill/>
            </a:ln>
          </p:spPr>
          <p:txBody>
            <a:bodyPr spcFirstLastPara="1" wrap="square" lIns="50800" tIns="50800" rIns="50800" bIns="50800" anchor="ctr" anchorCtr="0">
              <a:noAutofit/>
            </a:bodyPr>
            <a:lstStyle/>
            <a:p>
              <a:pPr algn="ctr">
                <a:lnSpc>
                  <a:spcPct val="202166"/>
                </a:lnSpc>
              </a:pPr>
              <a:endParaRPr sz="1800">
                <a:solidFill>
                  <a:schemeClr val="dk1"/>
                </a:solidFill>
                <a:latin typeface="Calibri"/>
                <a:ea typeface="Calibri"/>
                <a:cs typeface="Calibri"/>
                <a:sym typeface="Calibri"/>
              </a:endParaRPr>
            </a:p>
          </p:txBody>
        </p:sp>
      </p:grpSp>
      <p:sp>
        <p:nvSpPr>
          <p:cNvPr id="163" name="Google Shape;163;p3"/>
          <p:cNvSpPr/>
          <p:nvPr/>
        </p:nvSpPr>
        <p:spPr>
          <a:xfrm>
            <a:off x="1028704" y="1042556"/>
            <a:ext cx="3476817" cy="1390433"/>
          </a:xfrm>
          <a:custGeom>
            <a:avLst/>
            <a:gdLst/>
            <a:ahLst/>
            <a:cxnLst/>
            <a:rect l="l" t="t" r="r" b="b"/>
            <a:pathLst>
              <a:path w="3476817" h="1390433" extrusionOk="0">
                <a:moveTo>
                  <a:pt x="0" y="0"/>
                </a:moveTo>
                <a:lnTo>
                  <a:pt x="3476817" y="0"/>
                </a:lnTo>
                <a:lnTo>
                  <a:pt x="3476817" y="1390432"/>
                </a:lnTo>
                <a:lnTo>
                  <a:pt x="0" y="1390432"/>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164" name="Google Shape;164;p3"/>
          <p:cNvSpPr/>
          <p:nvPr/>
        </p:nvSpPr>
        <p:spPr>
          <a:xfrm rot="-73454">
            <a:off x="16773170" y="5188868"/>
            <a:ext cx="4317980" cy="6690777"/>
          </a:xfrm>
          <a:custGeom>
            <a:avLst/>
            <a:gdLst/>
            <a:ahLst/>
            <a:cxnLst/>
            <a:rect l="l" t="t" r="r" b="b"/>
            <a:pathLst>
              <a:path w="4317980" h="6690777" extrusionOk="0">
                <a:moveTo>
                  <a:pt x="0" y="0"/>
                </a:moveTo>
                <a:lnTo>
                  <a:pt x="4317980" y="0"/>
                </a:lnTo>
                <a:lnTo>
                  <a:pt x="4317980" y="6690777"/>
                </a:lnTo>
                <a:lnTo>
                  <a:pt x="0" y="6690777"/>
                </a:lnTo>
                <a:lnTo>
                  <a:pt x="0" y="0"/>
                </a:lnTo>
                <a:close/>
              </a:path>
            </a:pathLst>
          </a:custGeom>
          <a:blipFill rotWithShape="1">
            <a:blip r:embed="rId7">
              <a:alphaModFix/>
            </a:blip>
            <a:stretch>
              <a:fillRect l="-128404"/>
            </a:stretch>
          </a:blip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165" name="Google Shape;165;p3"/>
          <p:cNvSpPr txBox="1"/>
          <p:nvPr/>
        </p:nvSpPr>
        <p:spPr>
          <a:xfrm>
            <a:off x="11805875" y="9405012"/>
            <a:ext cx="5272727" cy="842025"/>
          </a:xfrm>
          <a:prstGeom prst="rect">
            <a:avLst/>
          </a:prstGeom>
          <a:noFill/>
          <a:ln>
            <a:noFill/>
          </a:ln>
        </p:spPr>
        <p:txBody>
          <a:bodyPr spcFirstLastPara="1" wrap="square" lIns="0" tIns="0" rIns="0" bIns="0" anchor="t" anchorCtr="0">
            <a:spAutoFit/>
          </a:bodyPr>
          <a:lstStyle/>
          <a:p>
            <a:pPr algn="just">
              <a:lnSpc>
                <a:spcPct val="115959"/>
              </a:lnSpc>
            </a:pPr>
            <a:r>
              <a:rPr lang="en-US" sz="1179" dirty="0">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dirty="0"/>
          </a:p>
        </p:txBody>
      </p:sp>
      <p:sp>
        <p:nvSpPr>
          <p:cNvPr id="166" name="Google Shape;166;p3"/>
          <p:cNvSpPr txBox="1"/>
          <p:nvPr/>
        </p:nvSpPr>
        <p:spPr>
          <a:xfrm>
            <a:off x="-696258" y="5917383"/>
            <a:ext cx="7435557" cy="2893100"/>
          </a:xfrm>
          <a:prstGeom prst="rect">
            <a:avLst/>
          </a:prstGeom>
          <a:noFill/>
          <a:ln>
            <a:noFill/>
          </a:ln>
        </p:spPr>
        <p:txBody>
          <a:bodyPr spcFirstLastPara="1" wrap="square" lIns="0" tIns="0" rIns="0" bIns="0" anchor="t" anchorCtr="0">
            <a:spAutoFit/>
          </a:bodyPr>
          <a:lstStyle/>
          <a:p>
            <a:pPr algn="ctr">
              <a:lnSpc>
                <a:spcPct val="93998"/>
              </a:lnSpc>
            </a:pPr>
            <a:r>
              <a:rPr lang="en-US" sz="10000" b="1" dirty="0">
                <a:solidFill>
                  <a:srgbClr val="EFEFEF"/>
                </a:solidFill>
              </a:rPr>
              <a:t>Resilience</a:t>
            </a:r>
          </a:p>
          <a:p>
            <a:pPr algn="ctr">
              <a:lnSpc>
                <a:spcPct val="93998"/>
              </a:lnSpc>
            </a:pPr>
            <a:r>
              <a:rPr lang="en-US" sz="10000" b="1" dirty="0">
                <a:solidFill>
                  <a:srgbClr val="EFEFEF"/>
                </a:solidFill>
              </a:rPr>
              <a:t>building</a:t>
            </a:r>
            <a:endParaRPr sz="10000" dirty="0"/>
          </a:p>
        </p:txBody>
      </p:sp>
      <p:sp>
        <p:nvSpPr>
          <p:cNvPr id="167" name="Google Shape;167;p3"/>
          <p:cNvSpPr txBox="1"/>
          <p:nvPr/>
        </p:nvSpPr>
        <p:spPr>
          <a:xfrm>
            <a:off x="6739302" y="5023283"/>
            <a:ext cx="8395740" cy="3490186"/>
          </a:xfrm>
          <a:prstGeom prst="rect">
            <a:avLst/>
          </a:prstGeom>
          <a:noFill/>
          <a:ln>
            <a:noFill/>
          </a:ln>
        </p:spPr>
        <p:txBody>
          <a:bodyPr spcFirstLastPara="1" wrap="square" lIns="0" tIns="0" rIns="0" bIns="0" anchor="t" anchorCtr="0">
            <a:spAutoFit/>
          </a:bodyPr>
          <a:lstStyle/>
          <a:p>
            <a:pPr marL="457189" indent="-457189" algn="just">
              <a:lnSpc>
                <a:spcPct val="135014"/>
              </a:lnSpc>
              <a:buClr>
                <a:srgbClr val="7030A0"/>
              </a:buClr>
              <a:buFont typeface="Wingdings" panose="05000000000000000000" pitchFamily="2" charset="2"/>
              <a:buChar char="§"/>
            </a:pPr>
            <a:r>
              <a:rPr lang="en-US" sz="2800" dirty="0">
                <a:solidFill>
                  <a:srgbClr val="343434"/>
                </a:solidFill>
              </a:rPr>
              <a:t>Understand the concept of resilience and its role in education and parenting. </a:t>
            </a:r>
          </a:p>
          <a:p>
            <a:pPr marL="457189" indent="-457189" algn="just">
              <a:lnSpc>
                <a:spcPct val="135014"/>
              </a:lnSpc>
              <a:buClr>
                <a:srgbClr val="7030A0"/>
              </a:buClr>
              <a:buFont typeface="Wingdings" panose="05000000000000000000" pitchFamily="2" charset="2"/>
              <a:buChar char="§"/>
            </a:pPr>
            <a:r>
              <a:rPr lang="en-US" sz="2800" dirty="0">
                <a:solidFill>
                  <a:srgbClr val="343434"/>
                </a:solidFill>
              </a:rPr>
              <a:t>Explore practical techniques to build personal and students’ resilience.</a:t>
            </a:r>
          </a:p>
          <a:p>
            <a:pPr marL="457189" indent="-457189" algn="just">
              <a:lnSpc>
                <a:spcPct val="135014"/>
              </a:lnSpc>
              <a:buClr>
                <a:srgbClr val="7030A0"/>
              </a:buClr>
              <a:buFont typeface="Wingdings" panose="05000000000000000000" pitchFamily="2" charset="2"/>
              <a:buChar char="§"/>
            </a:pPr>
            <a:r>
              <a:rPr lang="en-US" sz="2800" dirty="0">
                <a:solidFill>
                  <a:srgbClr val="343434"/>
                </a:solidFill>
              </a:rPr>
              <a:t>Strengthen a supportive communitive among educators and parents.</a:t>
            </a:r>
            <a:endParaRPr sz="1800" dirty="0"/>
          </a:p>
        </p:txBody>
      </p:sp>
      <p:sp>
        <p:nvSpPr>
          <p:cNvPr id="168" name="Google Shape;168;p3"/>
          <p:cNvSpPr txBox="1"/>
          <p:nvPr/>
        </p:nvSpPr>
        <p:spPr>
          <a:xfrm>
            <a:off x="6739300" y="3395850"/>
            <a:ext cx="10933197" cy="1157240"/>
          </a:xfrm>
          <a:prstGeom prst="rect">
            <a:avLst/>
          </a:prstGeom>
          <a:noFill/>
          <a:ln>
            <a:noFill/>
          </a:ln>
        </p:spPr>
        <p:txBody>
          <a:bodyPr spcFirstLastPara="1" wrap="square" lIns="0" tIns="0" rIns="0" bIns="0" anchor="t" anchorCtr="0">
            <a:spAutoFit/>
          </a:bodyPr>
          <a:lstStyle/>
          <a:p>
            <a:pPr>
              <a:lnSpc>
                <a:spcPct val="94000"/>
              </a:lnSpc>
            </a:pPr>
            <a:r>
              <a:rPr lang="en-US" sz="8000" b="1" dirty="0">
                <a:solidFill>
                  <a:srgbClr val="343434"/>
                </a:solidFill>
              </a:rPr>
              <a:t>General objectives</a:t>
            </a:r>
            <a:endParaRPr sz="105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3"/>
          <p:cNvSpPr/>
          <p:nvPr/>
        </p:nvSpPr>
        <p:spPr>
          <a:xfrm>
            <a:off x="1028704" y="1028704"/>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155" name="Google Shape;155;p3"/>
          <p:cNvSpPr/>
          <p:nvPr/>
        </p:nvSpPr>
        <p:spPr>
          <a:xfrm>
            <a:off x="13797741" y="1028700"/>
            <a:ext cx="4490259" cy="1418136"/>
          </a:xfrm>
          <a:custGeom>
            <a:avLst/>
            <a:gdLst/>
            <a:ahLst/>
            <a:cxnLst/>
            <a:rect l="l" t="t" r="r" b="b"/>
            <a:pathLst>
              <a:path w="4490259" h="1418136" extrusionOk="0">
                <a:moveTo>
                  <a:pt x="0" y="0"/>
                </a:moveTo>
                <a:lnTo>
                  <a:pt x="4490259" y="0"/>
                </a:lnTo>
                <a:lnTo>
                  <a:pt x="4490259" y="1418136"/>
                </a:lnTo>
                <a:lnTo>
                  <a:pt x="0" y="1418136"/>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grpSp>
        <p:nvGrpSpPr>
          <p:cNvPr id="160" name="Google Shape;160;p3"/>
          <p:cNvGrpSpPr/>
          <p:nvPr/>
        </p:nvGrpSpPr>
        <p:grpSpPr>
          <a:xfrm>
            <a:off x="-696258" y="-1193133"/>
            <a:ext cx="7178388" cy="12095887"/>
            <a:chOff x="0" y="-57150"/>
            <a:chExt cx="1890604" cy="3185748"/>
          </a:xfrm>
        </p:grpSpPr>
        <p:sp>
          <p:nvSpPr>
            <p:cNvPr id="161" name="Google Shape;161;p3"/>
            <p:cNvSpPr/>
            <p:nvPr/>
          </p:nvSpPr>
          <p:spPr>
            <a:xfrm>
              <a:off x="0" y="0"/>
              <a:ext cx="1890604" cy="3128598"/>
            </a:xfrm>
            <a:custGeom>
              <a:avLst/>
              <a:gdLst/>
              <a:ahLst/>
              <a:cxnLst/>
              <a:rect l="l" t="t" r="r" b="b"/>
              <a:pathLst>
                <a:path w="1890604" h="3128598" extrusionOk="0">
                  <a:moveTo>
                    <a:pt x="0" y="0"/>
                  </a:moveTo>
                  <a:lnTo>
                    <a:pt x="1890604" y="0"/>
                  </a:lnTo>
                  <a:lnTo>
                    <a:pt x="1890604" y="3128598"/>
                  </a:lnTo>
                  <a:lnTo>
                    <a:pt x="0" y="3128598"/>
                  </a:lnTo>
                  <a:close/>
                </a:path>
              </a:pathLst>
            </a:custGeom>
            <a:solidFill>
              <a:srgbClr val="73CEE2"/>
            </a:solid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162" name="Google Shape;162;p3"/>
            <p:cNvSpPr txBox="1"/>
            <p:nvPr/>
          </p:nvSpPr>
          <p:spPr>
            <a:xfrm>
              <a:off x="0" y="-57150"/>
              <a:ext cx="1890604" cy="3185748"/>
            </a:xfrm>
            <a:prstGeom prst="rect">
              <a:avLst/>
            </a:prstGeom>
            <a:noFill/>
            <a:ln>
              <a:noFill/>
            </a:ln>
          </p:spPr>
          <p:txBody>
            <a:bodyPr spcFirstLastPara="1" wrap="square" lIns="50800" tIns="50800" rIns="50800" bIns="50800" anchor="ctr" anchorCtr="0">
              <a:noAutofit/>
            </a:bodyPr>
            <a:lstStyle/>
            <a:p>
              <a:pPr algn="ctr">
                <a:lnSpc>
                  <a:spcPct val="202166"/>
                </a:lnSpc>
              </a:pPr>
              <a:endParaRPr sz="1800">
                <a:solidFill>
                  <a:schemeClr val="dk1"/>
                </a:solidFill>
                <a:latin typeface="Calibri"/>
                <a:ea typeface="Calibri"/>
                <a:cs typeface="Calibri"/>
                <a:sym typeface="Calibri"/>
              </a:endParaRPr>
            </a:p>
          </p:txBody>
        </p:sp>
      </p:grpSp>
      <p:sp>
        <p:nvSpPr>
          <p:cNvPr id="163" name="Google Shape;163;p3"/>
          <p:cNvSpPr/>
          <p:nvPr/>
        </p:nvSpPr>
        <p:spPr>
          <a:xfrm>
            <a:off x="1028704" y="1042556"/>
            <a:ext cx="3476817" cy="1390433"/>
          </a:xfrm>
          <a:custGeom>
            <a:avLst/>
            <a:gdLst/>
            <a:ahLst/>
            <a:cxnLst/>
            <a:rect l="l" t="t" r="r" b="b"/>
            <a:pathLst>
              <a:path w="3476817" h="1390433" extrusionOk="0">
                <a:moveTo>
                  <a:pt x="0" y="0"/>
                </a:moveTo>
                <a:lnTo>
                  <a:pt x="3476817" y="0"/>
                </a:lnTo>
                <a:lnTo>
                  <a:pt x="3476817" y="1390432"/>
                </a:lnTo>
                <a:lnTo>
                  <a:pt x="0" y="1390432"/>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164" name="Google Shape;164;p3"/>
          <p:cNvSpPr/>
          <p:nvPr/>
        </p:nvSpPr>
        <p:spPr>
          <a:xfrm rot="-73454">
            <a:off x="14967230" y="4193406"/>
            <a:ext cx="4317980" cy="6690777"/>
          </a:xfrm>
          <a:custGeom>
            <a:avLst/>
            <a:gdLst/>
            <a:ahLst/>
            <a:cxnLst/>
            <a:rect l="l" t="t" r="r" b="b"/>
            <a:pathLst>
              <a:path w="4317980" h="6690777" extrusionOk="0">
                <a:moveTo>
                  <a:pt x="0" y="0"/>
                </a:moveTo>
                <a:lnTo>
                  <a:pt x="4317980" y="0"/>
                </a:lnTo>
                <a:lnTo>
                  <a:pt x="4317980" y="6690777"/>
                </a:lnTo>
                <a:lnTo>
                  <a:pt x="0" y="6690777"/>
                </a:lnTo>
                <a:lnTo>
                  <a:pt x="0" y="0"/>
                </a:lnTo>
                <a:close/>
              </a:path>
            </a:pathLst>
          </a:custGeom>
          <a:blipFill rotWithShape="1">
            <a:blip r:embed="rId6">
              <a:alphaModFix/>
            </a:blip>
            <a:stretch>
              <a:fillRect l="-128404"/>
            </a:stretch>
          </a:blip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168" name="Google Shape;168;p3"/>
          <p:cNvSpPr txBox="1"/>
          <p:nvPr/>
        </p:nvSpPr>
        <p:spPr>
          <a:xfrm>
            <a:off x="7365720" y="2615791"/>
            <a:ext cx="9760500" cy="1504386"/>
          </a:xfrm>
          <a:prstGeom prst="rect">
            <a:avLst/>
          </a:prstGeom>
          <a:noFill/>
          <a:ln>
            <a:noFill/>
          </a:ln>
        </p:spPr>
        <p:txBody>
          <a:bodyPr spcFirstLastPara="1" wrap="square" lIns="0" tIns="0" rIns="0" bIns="0" anchor="t" anchorCtr="0">
            <a:spAutoFit/>
          </a:bodyPr>
          <a:lstStyle/>
          <a:p>
            <a:pPr>
              <a:lnSpc>
                <a:spcPct val="94000"/>
              </a:lnSpc>
            </a:pPr>
            <a:r>
              <a:rPr lang="en-US" sz="10400" b="1" dirty="0">
                <a:solidFill>
                  <a:srgbClr val="343434"/>
                </a:solidFill>
              </a:rPr>
              <a:t>Ten fingers</a:t>
            </a:r>
            <a:endParaRPr dirty="0"/>
          </a:p>
        </p:txBody>
      </p:sp>
      <p:pic>
        <p:nvPicPr>
          <p:cNvPr id="1026" name="Picture 2" descr="count to 10 on fingers #3199169">
            <a:extLst>
              <a:ext uri="{FF2B5EF4-FFF2-40B4-BE49-F238E27FC236}">
                <a16:creationId xmlns:a16="http://schemas.microsoft.com/office/drawing/2014/main" id="{4AE631C0-9D1D-FBE5-67CB-D9C5040CB9B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6403" y="4370407"/>
            <a:ext cx="8562975" cy="55816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4"/>
          <p:cNvSpPr/>
          <p:nvPr/>
        </p:nvSpPr>
        <p:spPr>
          <a:xfrm>
            <a:off x="1028704" y="1028704"/>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176" name="Google Shape;176;p4"/>
          <p:cNvSpPr txBox="1"/>
          <p:nvPr/>
        </p:nvSpPr>
        <p:spPr>
          <a:xfrm>
            <a:off x="1337943" y="5200978"/>
            <a:ext cx="8120700" cy="2243691"/>
          </a:xfrm>
          <a:prstGeom prst="rect">
            <a:avLst/>
          </a:prstGeom>
          <a:noFill/>
          <a:ln>
            <a:noFill/>
          </a:ln>
        </p:spPr>
        <p:txBody>
          <a:bodyPr spcFirstLastPara="1" wrap="square" lIns="0" tIns="0" rIns="0" bIns="0" anchor="t" anchorCtr="0">
            <a:spAutoFit/>
          </a:bodyPr>
          <a:lstStyle/>
          <a:p>
            <a:pPr algn="just">
              <a:lnSpc>
                <a:spcPct val="135017"/>
              </a:lnSpc>
            </a:pPr>
            <a:r>
              <a:rPr lang="en-US" sz="3600" dirty="0">
                <a:solidFill>
                  <a:srgbClr val="343434"/>
                </a:solidFill>
                <a:latin typeface="Bricolage Grotesque"/>
                <a:sym typeface="Bricolage Grotesque"/>
              </a:rPr>
              <a:t>Setting the ground rules to secure a safe online environment for everyone.</a:t>
            </a:r>
            <a:endParaRPr sz="2800" dirty="0"/>
          </a:p>
        </p:txBody>
      </p:sp>
      <p:sp>
        <p:nvSpPr>
          <p:cNvPr id="177" name="Google Shape;177;p4"/>
          <p:cNvSpPr/>
          <p:nvPr/>
        </p:nvSpPr>
        <p:spPr>
          <a:xfrm>
            <a:off x="14471511" y="1287221"/>
            <a:ext cx="5328592" cy="8256736"/>
          </a:xfrm>
          <a:custGeom>
            <a:avLst/>
            <a:gdLst/>
            <a:ahLst/>
            <a:cxnLst/>
            <a:rect l="l" t="t" r="r" b="b"/>
            <a:pathLst>
              <a:path w="5328592" h="8256736" extrusionOk="0">
                <a:moveTo>
                  <a:pt x="0" y="0"/>
                </a:moveTo>
                <a:lnTo>
                  <a:pt x="5328592" y="0"/>
                </a:lnTo>
                <a:lnTo>
                  <a:pt x="5328592" y="8256736"/>
                </a:lnTo>
                <a:lnTo>
                  <a:pt x="0" y="8256736"/>
                </a:lnTo>
                <a:lnTo>
                  <a:pt x="0" y="0"/>
                </a:lnTo>
                <a:close/>
              </a:path>
            </a:pathLst>
          </a:custGeom>
          <a:blipFill rotWithShape="1">
            <a:blip r:embed="rId4">
              <a:alphaModFix/>
            </a:blip>
            <a:stretch>
              <a:fillRect l="-128404"/>
            </a:stretch>
          </a:blip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178" name="Google Shape;178;p4"/>
          <p:cNvSpPr txBox="1"/>
          <p:nvPr/>
        </p:nvSpPr>
        <p:spPr>
          <a:xfrm>
            <a:off x="1081803" y="3108980"/>
            <a:ext cx="8217900" cy="1566391"/>
          </a:xfrm>
          <a:prstGeom prst="rect">
            <a:avLst/>
          </a:prstGeom>
          <a:noFill/>
          <a:ln>
            <a:noFill/>
          </a:ln>
        </p:spPr>
        <p:txBody>
          <a:bodyPr spcFirstLastPara="1" wrap="square" lIns="0" tIns="0" rIns="0" bIns="0" anchor="t" anchorCtr="0">
            <a:spAutoFit/>
          </a:bodyPr>
          <a:lstStyle/>
          <a:p>
            <a:pPr>
              <a:lnSpc>
                <a:spcPct val="105002"/>
              </a:lnSpc>
            </a:pPr>
            <a:r>
              <a:rPr lang="en-US" sz="9694" b="1" dirty="0">
                <a:solidFill>
                  <a:srgbClr val="343434"/>
                </a:solidFill>
                <a:latin typeface="Bricolage Grotesque"/>
                <a:ea typeface="Bricolage Grotesque"/>
                <a:cs typeface="Bricolage Grotesque"/>
                <a:sym typeface="Bricolage Grotesque"/>
              </a:rPr>
              <a:t>Ground rules</a:t>
            </a:r>
            <a:endParaRPr dirty="0"/>
          </a:p>
        </p:txBody>
      </p:sp>
      <p:grpSp>
        <p:nvGrpSpPr>
          <p:cNvPr id="183" name="Google Shape;183;p4"/>
          <p:cNvGrpSpPr/>
          <p:nvPr/>
        </p:nvGrpSpPr>
        <p:grpSpPr>
          <a:xfrm>
            <a:off x="9975490" y="4082273"/>
            <a:ext cx="6998061" cy="2561528"/>
            <a:chOff x="0" y="0"/>
            <a:chExt cx="2342659" cy="857492"/>
          </a:xfrm>
        </p:grpSpPr>
        <p:sp>
          <p:nvSpPr>
            <p:cNvPr id="184" name="Google Shape;184;p4"/>
            <p:cNvSpPr/>
            <p:nvPr/>
          </p:nvSpPr>
          <p:spPr>
            <a:xfrm>
              <a:off x="0" y="0"/>
              <a:ext cx="2342659" cy="857492"/>
            </a:xfrm>
            <a:custGeom>
              <a:avLst/>
              <a:gdLst/>
              <a:ahLst/>
              <a:cxnLst/>
              <a:rect l="l" t="t" r="r" b="b"/>
              <a:pathLst>
                <a:path w="2342659" h="857492" extrusionOk="0">
                  <a:moveTo>
                    <a:pt x="47571" y="0"/>
                  </a:moveTo>
                  <a:lnTo>
                    <a:pt x="2295088" y="0"/>
                  </a:lnTo>
                  <a:cubicBezTo>
                    <a:pt x="2321360" y="0"/>
                    <a:pt x="2342659" y="21298"/>
                    <a:pt x="2342659" y="47571"/>
                  </a:cubicBezTo>
                  <a:lnTo>
                    <a:pt x="2342659" y="809922"/>
                  </a:lnTo>
                  <a:cubicBezTo>
                    <a:pt x="2342659" y="822538"/>
                    <a:pt x="2337647" y="834638"/>
                    <a:pt x="2328725" y="843559"/>
                  </a:cubicBezTo>
                  <a:cubicBezTo>
                    <a:pt x="2319804" y="852481"/>
                    <a:pt x="2307704" y="857492"/>
                    <a:pt x="2295088" y="857492"/>
                  </a:cubicBezTo>
                  <a:lnTo>
                    <a:pt x="47571" y="857492"/>
                  </a:lnTo>
                  <a:cubicBezTo>
                    <a:pt x="21298" y="857492"/>
                    <a:pt x="0" y="836194"/>
                    <a:pt x="0" y="809922"/>
                  </a:cubicBezTo>
                  <a:lnTo>
                    <a:pt x="0" y="47571"/>
                  </a:lnTo>
                  <a:cubicBezTo>
                    <a:pt x="0" y="21298"/>
                    <a:pt x="21298" y="0"/>
                    <a:pt x="47571" y="0"/>
                  </a:cubicBezTo>
                  <a:close/>
                </a:path>
              </a:pathLst>
            </a:custGeom>
            <a:solidFill>
              <a:srgbClr val="0C4DA2"/>
            </a:solid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185" name="Google Shape;185;p4"/>
            <p:cNvSpPr txBox="1"/>
            <p:nvPr/>
          </p:nvSpPr>
          <p:spPr>
            <a:xfrm>
              <a:off x="0" y="104775"/>
              <a:ext cx="2342659" cy="752717"/>
            </a:xfrm>
            <a:prstGeom prst="rect">
              <a:avLst/>
            </a:prstGeom>
            <a:noFill/>
            <a:ln>
              <a:noFill/>
            </a:ln>
          </p:spPr>
          <p:txBody>
            <a:bodyPr spcFirstLastPara="1" wrap="square" lIns="50800" tIns="50800" rIns="50800" bIns="50800" anchor="ctr" anchorCtr="0">
              <a:noAutofit/>
            </a:bodyPr>
            <a:lstStyle/>
            <a:p>
              <a:pPr algn="ctr">
                <a:lnSpc>
                  <a:spcPct val="106944"/>
                </a:lnSpc>
              </a:pPr>
              <a:endParaRPr sz="1800">
                <a:solidFill>
                  <a:schemeClr val="dk1"/>
                </a:solidFill>
                <a:latin typeface="Calibri"/>
                <a:ea typeface="Calibri"/>
                <a:cs typeface="Calibri"/>
                <a:sym typeface="Calibri"/>
              </a:endParaRPr>
            </a:p>
          </p:txBody>
        </p:sp>
      </p:grpSp>
      <p:grpSp>
        <p:nvGrpSpPr>
          <p:cNvPr id="186" name="Google Shape;186;p4"/>
          <p:cNvGrpSpPr/>
          <p:nvPr/>
        </p:nvGrpSpPr>
        <p:grpSpPr>
          <a:xfrm>
            <a:off x="9975490" y="6696772"/>
            <a:ext cx="6998061" cy="2561528"/>
            <a:chOff x="0" y="0"/>
            <a:chExt cx="2342659" cy="857492"/>
          </a:xfrm>
        </p:grpSpPr>
        <p:sp>
          <p:nvSpPr>
            <p:cNvPr id="187" name="Google Shape;187;p4"/>
            <p:cNvSpPr/>
            <p:nvPr/>
          </p:nvSpPr>
          <p:spPr>
            <a:xfrm>
              <a:off x="0" y="0"/>
              <a:ext cx="2342659" cy="857492"/>
            </a:xfrm>
            <a:custGeom>
              <a:avLst/>
              <a:gdLst/>
              <a:ahLst/>
              <a:cxnLst/>
              <a:rect l="l" t="t" r="r" b="b"/>
              <a:pathLst>
                <a:path w="2342659" h="857492" extrusionOk="0">
                  <a:moveTo>
                    <a:pt x="47571" y="0"/>
                  </a:moveTo>
                  <a:lnTo>
                    <a:pt x="2295088" y="0"/>
                  </a:lnTo>
                  <a:cubicBezTo>
                    <a:pt x="2321360" y="0"/>
                    <a:pt x="2342659" y="21298"/>
                    <a:pt x="2342659" y="47571"/>
                  </a:cubicBezTo>
                  <a:lnTo>
                    <a:pt x="2342659" y="809922"/>
                  </a:lnTo>
                  <a:cubicBezTo>
                    <a:pt x="2342659" y="822538"/>
                    <a:pt x="2337647" y="834638"/>
                    <a:pt x="2328725" y="843559"/>
                  </a:cubicBezTo>
                  <a:cubicBezTo>
                    <a:pt x="2319804" y="852481"/>
                    <a:pt x="2307704" y="857492"/>
                    <a:pt x="2295088" y="857492"/>
                  </a:cubicBezTo>
                  <a:lnTo>
                    <a:pt x="47571" y="857492"/>
                  </a:lnTo>
                  <a:cubicBezTo>
                    <a:pt x="21298" y="857492"/>
                    <a:pt x="0" y="836194"/>
                    <a:pt x="0" y="809922"/>
                  </a:cubicBezTo>
                  <a:lnTo>
                    <a:pt x="0" y="47571"/>
                  </a:lnTo>
                  <a:cubicBezTo>
                    <a:pt x="0" y="21298"/>
                    <a:pt x="21298" y="0"/>
                    <a:pt x="47571" y="0"/>
                  </a:cubicBezTo>
                  <a:close/>
                </a:path>
              </a:pathLst>
            </a:custGeom>
            <a:solidFill>
              <a:srgbClr val="0C4DA2"/>
            </a:solid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188" name="Google Shape;188;p4"/>
            <p:cNvSpPr txBox="1"/>
            <p:nvPr/>
          </p:nvSpPr>
          <p:spPr>
            <a:xfrm>
              <a:off x="0" y="104775"/>
              <a:ext cx="2342659" cy="752717"/>
            </a:xfrm>
            <a:prstGeom prst="rect">
              <a:avLst/>
            </a:prstGeom>
            <a:noFill/>
            <a:ln>
              <a:noFill/>
            </a:ln>
          </p:spPr>
          <p:txBody>
            <a:bodyPr spcFirstLastPara="1" wrap="square" lIns="50800" tIns="50800" rIns="50800" bIns="50800" anchor="ctr" anchorCtr="0">
              <a:noAutofit/>
            </a:bodyPr>
            <a:lstStyle/>
            <a:p>
              <a:pPr algn="ctr">
                <a:lnSpc>
                  <a:spcPct val="106944"/>
                </a:lnSpc>
              </a:pPr>
              <a:endParaRPr sz="1800">
                <a:solidFill>
                  <a:schemeClr val="dk1"/>
                </a:solidFill>
                <a:latin typeface="Calibri"/>
                <a:ea typeface="Calibri"/>
                <a:cs typeface="Calibri"/>
                <a:sym typeface="Calibri"/>
              </a:endParaRPr>
            </a:p>
          </p:txBody>
        </p:sp>
      </p:grpSp>
      <p:sp>
        <p:nvSpPr>
          <p:cNvPr id="195" name="Google Shape;195;p4"/>
          <p:cNvSpPr/>
          <p:nvPr/>
        </p:nvSpPr>
        <p:spPr>
          <a:xfrm>
            <a:off x="13892365" y="108964"/>
            <a:ext cx="4490259" cy="1418136"/>
          </a:xfrm>
          <a:custGeom>
            <a:avLst/>
            <a:gdLst/>
            <a:ahLst/>
            <a:cxnLst/>
            <a:rect l="l" t="t" r="r" b="b"/>
            <a:pathLst>
              <a:path w="4490259" h="1418136" extrusionOk="0">
                <a:moveTo>
                  <a:pt x="0" y="0"/>
                </a:moveTo>
                <a:lnTo>
                  <a:pt x="4490260" y="0"/>
                </a:lnTo>
                <a:lnTo>
                  <a:pt x="4490260" y="1418136"/>
                </a:lnTo>
                <a:lnTo>
                  <a:pt x="0" y="1418136"/>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2" name="Google Shape;194;p4">
            <a:extLst>
              <a:ext uri="{FF2B5EF4-FFF2-40B4-BE49-F238E27FC236}">
                <a16:creationId xmlns:a16="http://schemas.microsoft.com/office/drawing/2014/main" id="{C5F99E4E-C591-0F12-C04A-B41FBE7FEC20}"/>
              </a:ext>
            </a:extLst>
          </p:cNvPr>
          <p:cNvSpPr txBox="1"/>
          <p:nvPr/>
        </p:nvSpPr>
        <p:spPr>
          <a:xfrm>
            <a:off x="10296693" y="4510097"/>
            <a:ext cx="6319153" cy="1163395"/>
          </a:xfrm>
          <a:prstGeom prst="rect">
            <a:avLst/>
          </a:prstGeom>
          <a:noFill/>
          <a:ln>
            <a:noFill/>
          </a:ln>
        </p:spPr>
        <p:txBody>
          <a:bodyPr spcFirstLastPara="1" wrap="square" lIns="0" tIns="0" rIns="0" bIns="0" anchor="t" anchorCtr="0">
            <a:spAutoFit/>
          </a:bodyPr>
          <a:lstStyle/>
          <a:p>
            <a:pPr algn="just">
              <a:lnSpc>
                <a:spcPct val="135017"/>
              </a:lnSpc>
            </a:pPr>
            <a:r>
              <a:rPr lang="en-US" sz="2800" b="1" dirty="0">
                <a:solidFill>
                  <a:srgbClr val="FFFFFF"/>
                </a:solidFill>
                <a:latin typeface="Bricolage Grotesque Medium"/>
                <a:ea typeface="Bricolage Grotesque Medium"/>
                <a:cs typeface="Bricolage Grotesque Medium"/>
                <a:sym typeface="Bricolage Grotesque Medium"/>
              </a:rPr>
              <a:t>Which rules do think are important for you?</a:t>
            </a:r>
            <a:endParaRPr sz="2000" dirty="0"/>
          </a:p>
        </p:txBody>
      </p:sp>
      <p:grpSp>
        <p:nvGrpSpPr>
          <p:cNvPr id="3" name="Google Shape;183;p4">
            <a:extLst>
              <a:ext uri="{FF2B5EF4-FFF2-40B4-BE49-F238E27FC236}">
                <a16:creationId xmlns:a16="http://schemas.microsoft.com/office/drawing/2014/main" id="{FEED7E21-26B3-EBA9-295A-CF6F0DB32A54}"/>
              </a:ext>
            </a:extLst>
          </p:cNvPr>
          <p:cNvGrpSpPr/>
          <p:nvPr/>
        </p:nvGrpSpPr>
        <p:grpSpPr>
          <a:xfrm>
            <a:off x="9975490" y="1435279"/>
            <a:ext cx="6998061" cy="2561528"/>
            <a:chOff x="0" y="0"/>
            <a:chExt cx="2342659" cy="857492"/>
          </a:xfrm>
        </p:grpSpPr>
        <p:sp>
          <p:nvSpPr>
            <p:cNvPr id="4" name="Google Shape;184;p4">
              <a:extLst>
                <a:ext uri="{FF2B5EF4-FFF2-40B4-BE49-F238E27FC236}">
                  <a16:creationId xmlns:a16="http://schemas.microsoft.com/office/drawing/2014/main" id="{89E19E2A-37EC-DD13-2240-D4C3DF849222}"/>
                </a:ext>
              </a:extLst>
            </p:cNvPr>
            <p:cNvSpPr/>
            <p:nvPr/>
          </p:nvSpPr>
          <p:spPr>
            <a:xfrm>
              <a:off x="0" y="0"/>
              <a:ext cx="2342659" cy="857492"/>
            </a:xfrm>
            <a:custGeom>
              <a:avLst/>
              <a:gdLst/>
              <a:ahLst/>
              <a:cxnLst/>
              <a:rect l="l" t="t" r="r" b="b"/>
              <a:pathLst>
                <a:path w="2342659" h="857492" extrusionOk="0">
                  <a:moveTo>
                    <a:pt x="47571" y="0"/>
                  </a:moveTo>
                  <a:lnTo>
                    <a:pt x="2295088" y="0"/>
                  </a:lnTo>
                  <a:cubicBezTo>
                    <a:pt x="2321360" y="0"/>
                    <a:pt x="2342659" y="21298"/>
                    <a:pt x="2342659" y="47571"/>
                  </a:cubicBezTo>
                  <a:lnTo>
                    <a:pt x="2342659" y="809922"/>
                  </a:lnTo>
                  <a:cubicBezTo>
                    <a:pt x="2342659" y="822538"/>
                    <a:pt x="2337647" y="834638"/>
                    <a:pt x="2328725" y="843559"/>
                  </a:cubicBezTo>
                  <a:cubicBezTo>
                    <a:pt x="2319804" y="852481"/>
                    <a:pt x="2307704" y="857492"/>
                    <a:pt x="2295088" y="857492"/>
                  </a:cubicBezTo>
                  <a:lnTo>
                    <a:pt x="47571" y="857492"/>
                  </a:lnTo>
                  <a:cubicBezTo>
                    <a:pt x="21298" y="857492"/>
                    <a:pt x="0" y="836194"/>
                    <a:pt x="0" y="809922"/>
                  </a:cubicBezTo>
                  <a:lnTo>
                    <a:pt x="0" y="47571"/>
                  </a:lnTo>
                  <a:cubicBezTo>
                    <a:pt x="0" y="21298"/>
                    <a:pt x="21298" y="0"/>
                    <a:pt x="47571" y="0"/>
                  </a:cubicBezTo>
                  <a:close/>
                </a:path>
              </a:pathLst>
            </a:custGeom>
            <a:solidFill>
              <a:srgbClr val="0C4DA2"/>
            </a:solid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5" name="Google Shape;185;p4">
              <a:extLst>
                <a:ext uri="{FF2B5EF4-FFF2-40B4-BE49-F238E27FC236}">
                  <a16:creationId xmlns:a16="http://schemas.microsoft.com/office/drawing/2014/main" id="{EFF11192-EF1B-9751-A683-3AA4184F371B}"/>
                </a:ext>
              </a:extLst>
            </p:cNvPr>
            <p:cNvSpPr txBox="1"/>
            <p:nvPr/>
          </p:nvSpPr>
          <p:spPr>
            <a:xfrm>
              <a:off x="0" y="104775"/>
              <a:ext cx="2342659" cy="752717"/>
            </a:xfrm>
            <a:prstGeom prst="rect">
              <a:avLst/>
            </a:prstGeom>
            <a:noFill/>
            <a:ln>
              <a:noFill/>
            </a:ln>
          </p:spPr>
          <p:txBody>
            <a:bodyPr spcFirstLastPara="1" wrap="square" lIns="50800" tIns="50800" rIns="50800" bIns="50800" anchor="ctr" anchorCtr="0">
              <a:noAutofit/>
            </a:bodyPr>
            <a:lstStyle/>
            <a:p>
              <a:pPr algn="ctr">
                <a:lnSpc>
                  <a:spcPct val="106944"/>
                </a:lnSpc>
              </a:pPr>
              <a:endParaRPr sz="1800">
                <a:solidFill>
                  <a:schemeClr val="dk1"/>
                </a:solidFill>
                <a:latin typeface="Calibri"/>
                <a:ea typeface="Calibri"/>
                <a:cs typeface="Calibri"/>
                <a:sym typeface="Calibri"/>
              </a:endParaRPr>
            </a:p>
          </p:txBody>
        </p:sp>
      </p:grpSp>
      <p:sp>
        <p:nvSpPr>
          <p:cNvPr id="194" name="Google Shape;194;p4"/>
          <p:cNvSpPr txBox="1"/>
          <p:nvPr/>
        </p:nvSpPr>
        <p:spPr>
          <a:xfrm>
            <a:off x="10314941" y="1681991"/>
            <a:ext cx="6007099" cy="1745093"/>
          </a:xfrm>
          <a:prstGeom prst="rect">
            <a:avLst/>
          </a:prstGeom>
          <a:noFill/>
          <a:ln>
            <a:noFill/>
          </a:ln>
        </p:spPr>
        <p:txBody>
          <a:bodyPr spcFirstLastPara="1" wrap="square" lIns="0" tIns="0" rIns="0" bIns="0" anchor="t" anchorCtr="0">
            <a:spAutoFit/>
          </a:bodyPr>
          <a:lstStyle/>
          <a:p>
            <a:pPr algn="just">
              <a:lnSpc>
                <a:spcPct val="135017"/>
              </a:lnSpc>
            </a:pPr>
            <a:r>
              <a:rPr lang="en-US" sz="2800" b="1" dirty="0">
                <a:solidFill>
                  <a:srgbClr val="FFFFFF"/>
                </a:solidFill>
                <a:latin typeface="Bricolage Grotesque Medium"/>
                <a:ea typeface="Bricolage Grotesque Medium"/>
                <a:cs typeface="Bricolage Grotesque Medium"/>
                <a:sym typeface="Bricolage Grotesque Medium"/>
              </a:rPr>
              <a:t>People need to feel safe in order to share their views and experiences.</a:t>
            </a:r>
            <a:endParaRPr sz="2000" dirty="0"/>
          </a:p>
        </p:txBody>
      </p:sp>
      <p:sp>
        <p:nvSpPr>
          <p:cNvPr id="9" name="Google Shape;194;p4">
            <a:extLst>
              <a:ext uri="{FF2B5EF4-FFF2-40B4-BE49-F238E27FC236}">
                <a16:creationId xmlns:a16="http://schemas.microsoft.com/office/drawing/2014/main" id="{DEEBCEF6-F0B6-9F27-3C0B-AB1B9C8F08A8}"/>
              </a:ext>
            </a:extLst>
          </p:cNvPr>
          <p:cNvSpPr txBox="1"/>
          <p:nvPr/>
        </p:nvSpPr>
        <p:spPr>
          <a:xfrm>
            <a:off x="10342709" y="6954257"/>
            <a:ext cx="6025352" cy="2000548"/>
          </a:xfrm>
          <a:prstGeom prst="rect">
            <a:avLst/>
          </a:prstGeom>
          <a:noFill/>
          <a:ln>
            <a:noFill/>
          </a:ln>
        </p:spPr>
        <p:txBody>
          <a:bodyPr spcFirstLastPara="1" wrap="square" lIns="0" tIns="0" rIns="0" bIns="0" anchor="t" anchorCtr="0">
            <a:spAutoFit/>
          </a:bodyPr>
          <a:lstStyle/>
          <a:p>
            <a:pPr algn="just"/>
            <a:r>
              <a:rPr lang="en-US" sz="2600" b="1" dirty="0">
                <a:solidFill>
                  <a:srgbClr val="FFFFFF"/>
                </a:solidFill>
                <a:latin typeface="Bricolage Grotesque Medium"/>
                <a:sym typeface="Bricolage Grotesque Medium"/>
              </a:rPr>
              <a:t>Take:</a:t>
            </a:r>
          </a:p>
          <a:p>
            <a:pPr marL="342891" indent="-342891" algn="just">
              <a:buFontTx/>
              <a:buChar char="-"/>
            </a:pPr>
            <a:r>
              <a:rPr lang="en-US" sz="2600" b="1" dirty="0">
                <a:solidFill>
                  <a:srgbClr val="FFFFFF"/>
                </a:solidFill>
                <a:latin typeface="Bricolage Grotesque Medium"/>
                <a:sym typeface="Bricolage Grotesque Medium"/>
              </a:rPr>
              <a:t>2 minutes to think and write down 2 rules that are important for you</a:t>
            </a:r>
          </a:p>
          <a:p>
            <a:pPr marL="342891" indent="-342891" algn="just">
              <a:buFontTx/>
              <a:buChar char="-"/>
            </a:pPr>
            <a:r>
              <a:rPr lang="en-US" sz="2600" b="1" dirty="0">
                <a:solidFill>
                  <a:srgbClr val="FFFFFF"/>
                </a:solidFill>
                <a:latin typeface="Bricolage Grotesque Medium"/>
                <a:sym typeface="Bricolage Grotesque Medium"/>
              </a:rPr>
              <a:t>1 minute to share them with the person next to you</a:t>
            </a:r>
            <a:endParaRPr sz="2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grpSp>
        <p:nvGrpSpPr>
          <p:cNvPr id="200" name="Google Shape;200;p5"/>
          <p:cNvGrpSpPr/>
          <p:nvPr/>
        </p:nvGrpSpPr>
        <p:grpSpPr>
          <a:xfrm>
            <a:off x="-696258" y="-1193133"/>
            <a:ext cx="2222590" cy="12095887"/>
            <a:chOff x="0" y="-57150"/>
            <a:chExt cx="585373" cy="3185748"/>
          </a:xfrm>
        </p:grpSpPr>
        <p:sp>
          <p:nvSpPr>
            <p:cNvPr id="201" name="Google Shape;201;p5"/>
            <p:cNvSpPr/>
            <p:nvPr/>
          </p:nvSpPr>
          <p:spPr>
            <a:xfrm>
              <a:off x="0" y="0"/>
              <a:ext cx="585373" cy="3128598"/>
            </a:xfrm>
            <a:custGeom>
              <a:avLst/>
              <a:gdLst/>
              <a:ahLst/>
              <a:cxnLst/>
              <a:rect l="l" t="t" r="r" b="b"/>
              <a:pathLst>
                <a:path w="585373" h="3128598" extrusionOk="0">
                  <a:moveTo>
                    <a:pt x="0" y="0"/>
                  </a:moveTo>
                  <a:lnTo>
                    <a:pt x="585373" y="0"/>
                  </a:lnTo>
                  <a:lnTo>
                    <a:pt x="585373" y="3128598"/>
                  </a:lnTo>
                  <a:lnTo>
                    <a:pt x="0" y="3128598"/>
                  </a:lnTo>
                  <a:close/>
                </a:path>
              </a:pathLst>
            </a:custGeom>
            <a:solidFill>
              <a:srgbClr val="7961AB"/>
            </a:solid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202" name="Google Shape;202;p5"/>
            <p:cNvSpPr txBox="1"/>
            <p:nvPr/>
          </p:nvSpPr>
          <p:spPr>
            <a:xfrm>
              <a:off x="0" y="-57150"/>
              <a:ext cx="585373" cy="3185748"/>
            </a:xfrm>
            <a:prstGeom prst="rect">
              <a:avLst/>
            </a:prstGeom>
            <a:noFill/>
            <a:ln>
              <a:noFill/>
            </a:ln>
          </p:spPr>
          <p:txBody>
            <a:bodyPr spcFirstLastPara="1" wrap="square" lIns="50800" tIns="50800" rIns="50800" bIns="50800" anchor="ctr" anchorCtr="0">
              <a:noAutofit/>
            </a:bodyPr>
            <a:lstStyle/>
            <a:p>
              <a:pPr algn="ctr">
                <a:lnSpc>
                  <a:spcPct val="202166"/>
                </a:lnSpc>
              </a:pPr>
              <a:endParaRPr sz="1800">
                <a:solidFill>
                  <a:schemeClr val="dk1"/>
                </a:solidFill>
                <a:latin typeface="Calibri"/>
                <a:ea typeface="Calibri"/>
                <a:cs typeface="Calibri"/>
                <a:sym typeface="Calibri"/>
              </a:endParaRPr>
            </a:p>
          </p:txBody>
        </p:sp>
      </p:grpSp>
      <p:grpSp>
        <p:nvGrpSpPr>
          <p:cNvPr id="205" name="Google Shape;205;p5"/>
          <p:cNvGrpSpPr/>
          <p:nvPr/>
        </p:nvGrpSpPr>
        <p:grpSpPr>
          <a:xfrm>
            <a:off x="14730810" y="8041550"/>
            <a:ext cx="3699212" cy="3140700"/>
            <a:chOff x="0" y="-28575"/>
            <a:chExt cx="974278" cy="827180"/>
          </a:xfrm>
        </p:grpSpPr>
        <p:sp>
          <p:nvSpPr>
            <p:cNvPr id="206" name="Google Shape;206;p5"/>
            <p:cNvSpPr/>
            <p:nvPr/>
          </p:nvSpPr>
          <p:spPr>
            <a:xfrm>
              <a:off x="0" y="0"/>
              <a:ext cx="974278" cy="798605"/>
            </a:xfrm>
            <a:custGeom>
              <a:avLst/>
              <a:gdLst/>
              <a:ahLst/>
              <a:cxnLst/>
              <a:rect l="l" t="t" r="r" b="b"/>
              <a:pathLst>
                <a:path w="974278" h="798605" extrusionOk="0">
                  <a:moveTo>
                    <a:pt x="0" y="0"/>
                  </a:moveTo>
                  <a:lnTo>
                    <a:pt x="974278" y="0"/>
                  </a:lnTo>
                  <a:lnTo>
                    <a:pt x="974278" y="798605"/>
                  </a:lnTo>
                  <a:lnTo>
                    <a:pt x="0" y="798605"/>
                  </a:lnTo>
                  <a:close/>
                </a:path>
              </a:pathLst>
            </a:custGeom>
            <a:solidFill>
              <a:srgbClr val="7961AB"/>
            </a:solid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207" name="Google Shape;207;p5"/>
            <p:cNvSpPr txBox="1"/>
            <p:nvPr/>
          </p:nvSpPr>
          <p:spPr>
            <a:xfrm>
              <a:off x="0" y="-28575"/>
              <a:ext cx="974278" cy="827180"/>
            </a:xfrm>
            <a:prstGeom prst="rect">
              <a:avLst/>
            </a:prstGeom>
            <a:noFill/>
            <a:ln>
              <a:noFill/>
            </a:ln>
          </p:spPr>
          <p:txBody>
            <a:bodyPr spcFirstLastPara="1" wrap="square" lIns="50800" tIns="50800" rIns="50800" bIns="50800" anchor="ctr" anchorCtr="0">
              <a:noAutofit/>
            </a:bodyPr>
            <a:lstStyle/>
            <a:p>
              <a:pPr>
                <a:lnSpc>
                  <a:spcPct val="160944"/>
                </a:lnSpc>
              </a:pPr>
              <a:endParaRPr sz="1800">
                <a:solidFill>
                  <a:schemeClr val="dk1"/>
                </a:solidFill>
                <a:latin typeface="Calibri"/>
                <a:ea typeface="Calibri"/>
                <a:cs typeface="Calibri"/>
                <a:sym typeface="Calibri"/>
              </a:endParaRPr>
            </a:p>
          </p:txBody>
        </p:sp>
      </p:grpSp>
      <p:sp>
        <p:nvSpPr>
          <p:cNvPr id="208" name="Google Shape;208;p5"/>
          <p:cNvSpPr txBox="1"/>
          <p:nvPr/>
        </p:nvSpPr>
        <p:spPr>
          <a:xfrm>
            <a:off x="2103707" y="3437796"/>
            <a:ext cx="13056992" cy="1551194"/>
          </a:xfrm>
          <a:prstGeom prst="rect">
            <a:avLst/>
          </a:prstGeom>
          <a:noFill/>
          <a:ln>
            <a:noFill/>
          </a:ln>
        </p:spPr>
        <p:txBody>
          <a:bodyPr spcFirstLastPara="1" wrap="square" lIns="0" tIns="0" rIns="0" bIns="0" anchor="t" anchorCtr="0">
            <a:spAutoFit/>
          </a:bodyPr>
          <a:lstStyle/>
          <a:p>
            <a:pPr>
              <a:lnSpc>
                <a:spcPct val="83995"/>
              </a:lnSpc>
            </a:pPr>
            <a:r>
              <a:rPr lang="en-US" sz="6000" dirty="0">
                <a:solidFill>
                  <a:srgbClr val="121212"/>
                </a:solidFill>
                <a:latin typeface="Ultra"/>
                <a:sym typeface="Ultra"/>
              </a:rPr>
              <a:t>Introducing the concept of resilience</a:t>
            </a:r>
            <a:endParaRPr sz="800" dirty="0"/>
          </a:p>
        </p:txBody>
      </p:sp>
      <p:sp>
        <p:nvSpPr>
          <p:cNvPr id="209" name="Google Shape;209;p5"/>
          <p:cNvSpPr txBox="1"/>
          <p:nvPr/>
        </p:nvSpPr>
        <p:spPr>
          <a:xfrm>
            <a:off x="2552048" y="6061225"/>
            <a:ext cx="9415200" cy="2409890"/>
          </a:xfrm>
          <a:prstGeom prst="rect">
            <a:avLst/>
          </a:prstGeom>
          <a:noFill/>
          <a:ln>
            <a:noFill/>
          </a:ln>
        </p:spPr>
        <p:txBody>
          <a:bodyPr spcFirstLastPara="1" wrap="square" lIns="0" tIns="0" rIns="0" bIns="0" anchor="t" anchorCtr="0">
            <a:spAutoFit/>
          </a:bodyPr>
          <a:lstStyle/>
          <a:p>
            <a:pPr algn="r">
              <a:lnSpc>
                <a:spcPct val="145045"/>
              </a:lnSpc>
            </a:pPr>
            <a:r>
              <a:rPr lang="en-US" sz="3600" dirty="0">
                <a:latin typeface="Montserrat"/>
                <a:sym typeface="Montserrat"/>
              </a:rPr>
              <a:t>Using the flipcharts, write down what word(s) come to your mind when you hear the term “resilience”</a:t>
            </a:r>
            <a:endParaRPr sz="2400" dirty="0"/>
          </a:p>
        </p:txBody>
      </p:sp>
      <p:sp>
        <p:nvSpPr>
          <p:cNvPr id="213" name="Google Shape;213;p5"/>
          <p:cNvSpPr/>
          <p:nvPr/>
        </p:nvSpPr>
        <p:spPr>
          <a:xfrm>
            <a:off x="13916456" y="1028704"/>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214" name="Google Shape;214;p5"/>
          <p:cNvSpPr/>
          <p:nvPr/>
        </p:nvSpPr>
        <p:spPr>
          <a:xfrm>
            <a:off x="4595352" y="-4637414"/>
            <a:ext cx="5328592" cy="8256736"/>
          </a:xfrm>
          <a:custGeom>
            <a:avLst/>
            <a:gdLst/>
            <a:ahLst/>
            <a:cxnLst/>
            <a:rect l="l" t="t" r="r" b="b"/>
            <a:pathLst>
              <a:path w="5328592" h="8256736" extrusionOk="0">
                <a:moveTo>
                  <a:pt x="0" y="0"/>
                </a:moveTo>
                <a:lnTo>
                  <a:pt x="5328592" y="0"/>
                </a:lnTo>
                <a:lnTo>
                  <a:pt x="5328592" y="8256736"/>
                </a:lnTo>
                <a:lnTo>
                  <a:pt x="0" y="8256736"/>
                </a:lnTo>
                <a:lnTo>
                  <a:pt x="0" y="0"/>
                </a:lnTo>
                <a:close/>
              </a:path>
            </a:pathLst>
          </a:custGeom>
          <a:blipFill rotWithShape="1">
            <a:blip r:embed="rId4">
              <a:alphaModFix/>
            </a:blip>
            <a:stretch>
              <a:fillRect l="-128404"/>
            </a:stretch>
          </a:blip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9">
          <a:extLst>
            <a:ext uri="{FF2B5EF4-FFF2-40B4-BE49-F238E27FC236}">
              <a16:creationId xmlns:a16="http://schemas.microsoft.com/office/drawing/2014/main" id="{36FD583D-3A9E-A529-71E0-2D7FCB767F44}"/>
            </a:ext>
          </a:extLst>
        </p:cNvPr>
        <p:cNvGrpSpPr/>
        <p:nvPr/>
      </p:nvGrpSpPr>
      <p:grpSpPr>
        <a:xfrm>
          <a:off x="0" y="0"/>
          <a:ext cx="0" cy="0"/>
          <a:chOff x="0" y="0"/>
          <a:chExt cx="0" cy="0"/>
        </a:xfrm>
      </p:grpSpPr>
      <p:grpSp>
        <p:nvGrpSpPr>
          <p:cNvPr id="200" name="Google Shape;200;p5">
            <a:extLst>
              <a:ext uri="{FF2B5EF4-FFF2-40B4-BE49-F238E27FC236}">
                <a16:creationId xmlns:a16="http://schemas.microsoft.com/office/drawing/2014/main" id="{A77F0EE2-203C-F2DD-955C-B7FB93E90FD9}"/>
              </a:ext>
            </a:extLst>
          </p:cNvPr>
          <p:cNvGrpSpPr/>
          <p:nvPr/>
        </p:nvGrpSpPr>
        <p:grpSpPr>
          <a:xfrm>
            <a:off x="-696258" y="-1193133"/>
            <a:ext cx="2222590" cy="12095887"/>
            <a:chOff x="0" y="-57150"/>
            <a:chExt cx="585373" cy="3185748"/>
          </a:xfrm>
        </p:grpSpPr>
        <p:sp>
          <p:nvSpPr>
            <p:cNvPr id="201" name="Google Shape;201;p5">
              <a:extLst>
                <a:ext uri="{FF2B5EF4-FFF2-40B4-BE49-F238E27FC236}">
                  <a16:creationId xmlns:a16="http://schemas.microsoft.com/office/drawing/2014/main" id="{2A37B8BE-D283-2111-2C3F-D318FB07FE67}"/>
                </a:ext>
              </a:extLst>
            </p:cNvPr>
            <p:cNvSpPr/>
            <p:nvPr/>
          </p:nvSpPr>
          <p:spPr>
            <a:xfrm>
              <a:off x="0" y="0"/>
              <a:ext cx="585373" cy="3128598"/>
            </a:xfrm>
            <a:custGeom>
              <a:avLst/>
              <a:gdLst/>
              <a:ahLst/>
              <a:cxnLst/>
              <a:rect l="l" t="t" r="r" b="b"/>
              <a:pathLst>
                <a:path w="585373" h="3128598" extrusionOk="0">
                  <a:moveTo>
                    <a:pt x="0" y="0"/>
                  </a:moveTo>
                  <a:lnTo>
                    <a:pt x="585373" y="0"/>
                  </a:lnTo>
                  <a:lnTo>
                    <a:pt x="585373" y="3128598"/>
                  </a:lnTo>
                  <a:lnTo>
                    <a:pt x="0" y="3128598"/>
                  </a:lnTo>
                  <a:close/>
                </a:path>
              </a:pathLst>
            </a:custGeom>
            <a:solidFill>
              <a:srgbClr val="7961AB"/>
            </a:solid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202" name="Google Shape;202;p5">
              <a:extLst>
                <a:ext uri="{FF2B5EF4-FFF2-40B4-BE49-F238E27FC236}">
                  <a16:creationId xmlns:a16="http://schemas.microsoft.com/office/drawing/2014/main" id="{A00BC2F7-9B4D-5DDD-4D4D-28BD79A72AB0}"/>
                </a:ext>
              </a:extLst>
            </p:cNvPr>
            <p:cNvSpPr txBox="1"/>
            <p:nvPr/>
          </p:nvSpPr>
          <p:spPr>
            <a:xfrm>
              <a:off x="0" y="-57150"/>
              <a:ext cx="585373" cy="3185748"/>
            </a:xfrm>
            <a:prstGeom prst="rect">
              <a:avLst/>
            </a:prstGeom>
            <a:noFill/>
            <a:ln>
              <a:noFill/>
            </a:ln>
          </p:spPr>
          <p:txBody>
            <a:bodyPr spcFirstLastPara="1" wrap="square" lIns="50800" tIns="50800" rIns="50800" bIns="50800" anchor="ctr" anchorCtr="0">
              <a:noAutofit/>
            </a:bodyPr>
            <a:lstStyle/>
            <a:p>
              <a:pPr algn="ctr">
                <a:lnSpc>
                  <a:spcPct val="202166"/>
                </a:lnSpc>
              </a:pPr>
              <a:endParaRPr sz="1800">
                <a:solidFill>
                  <a:schemeClr val="dk1"/>
                </a:solidFill>
                <a:latin typeface="Calibri"/>
                <a:ea typeface="Calibri"/>
                <a:cs typeface="Calibri"/>
                <a:sym typeface="Calibri"/>
              </a:endParaRPr>
            </a:p>
          </p:txBody>
        </p:sp>
      </p:grpSp>
      <p:grpSp>
        <p:nvGrpSpPr>
          <p:cNvPr id="205" name="Google Shape;205;p5">
            <a:extLst>
              <a:ext uri="{FF2B5EF4-FFF2-40B4-BE49-F238E27FC236}">
                <a16:creationId xmlns:a16="http://schemas.microsoft.com/office/drawing/2014/main" id="{3DAAFD6D-3403-8C4E-457F-3A89444E3A25}"/>
              </a:ext>
            </a:extLst>
          </p:cNvPr>
          <p:cNvGrpSpPr/>
          <p:nvPr/>
        </p:nvGrpSpPr>
        <p:grpSpPr>
          <a:xfrm>
            <a:off x="14730810" y="8041550"/>
            <a:ext cx="3699212" cy="3140700"/>
            <a:chOff x="0" y="-28575"/>
            <a:chExt cx="974278" cy="827180"/>
          </a:xfrm>
        </p:grpSpPr>
        <p:sp>
          <p:nvSpPr>
            <p:cNvPr id="206" name="Google Shape;206;p5">
              <a:extLst>
                <a:ext uri="{FF2B5EF4-FFF2-40B4-BE49-F238E27FC236}">
                  <a16:creationId xmlns:a16="http://schemas.microsoft.com/office/drawing/2014/main" id="{8EF9EEBE-36B3-7F03-57A7-60B7098923E7}"/>
                </a:ext>
              </a:extLst>
            </p:cNvPr>
            <p:cNvSpPr/>
            <p:nvPr/>
          </p:nvSpPr>
          <p:spPr>
            <a:xfrm>
              <a:off x="0" y="0"/>
              <a:ext cx="974278" cy="798605"/>
            </a:xfrm>
            <a:custGeom>
              <a:avLst/>
              <a:gdLst/>
              <a:ahLst/>
              <a:cxnLst/>
              <a:rect l="l" t="t" r="r" b="b"/>
              <a:pathLst>
                <a:path w="974278" h="798605" extrusionOk="0">
                  <a:moveTo>
                    <a:pt x="0" y="0"/>
                  </a:moveTo>
                  <a:lnTo>
                    <a:pt x="974278" y="0"/>
                  </a:lnTo>
                  <a:lnTo>
                    <a:pt x="974278" y="798605"/>
                  </a:lnTo>
                  <a:lnTo>
                    <a:pt x="0" y="798605"/>
                  </a:lnTo>
                  <a:close/>
                </a:path>
              </a:pathLst>
            </a:custGeom>
            <a:solidFill>
              <a:srgbClr val="7961AB"/>
            </a:solid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207" name="Google Shape;207;p5">
              <a:extLst>
                <a:ext uri="{FF2B5EF4-FFF2-40B4-BE49-F238E27FC236}">
                  <a16:creationId xmlns:a16="http://schemas.microsoft.com/office/drawing/2014/main" id="{CFDB7203-4D77-7636-51E5-0A12825FA077}"/>
                </a:ext>
              </a:extLst>
            </p:cNvPr>
            <p:cNvSpPr txBox="1"/>
            <p:nvPr/>
          </p:nvSpPr>
          <p:spPr>
            <a:xfrm>
              <a:off x="0" y="-28575"/>
              <a:ext cx="974278" cy="827180"/>
            </a:xfrm>
            <a:prstGeom prst="rect">
              <a:avLst/>
            </a:prstGeom>
            <a:noFill/>
            <a:ln>
              <a:noFill/>
            </a:ln>
          </p:spPr>
          <p:txBody>
            <a:bodyPr spcFirstLastPara="1" wrap="square" lIns="50800" tIns="50800" rIns="50800" bIns="50800" anchor="ctr" anchorCtr="0">
              <a:noAutofit/>
            </a:bodyPr>
            <a:lstStyle/>
            <a:p>
              <a:pPr>
                <a:lnSpc>
                  <a:spcPct val="160944"/>
                </a:lnSpc>
              </a:pPr>
              <a:endParaRPr sz="1800">
                <a:solidFill>
                  <a:schemeClr val="dk1"/>
                </a:solidFill>
                <a:latin typeface="Calibri"/>
                <a:ea typeface="Calibri"/>
                <a:cs typeface="Calibri"/>
                <a:sym typeface="Calibri"/>
              </a:endParaRPr>
            </a:p>
          </p:txBody>
        </p:sp>
      </p:grpSp>
      <p:sp>
        <p:nvSpPr>
          <p:cNvPr id="208" name="Google Shape;208;p5">
            <a:extLst>
              <a:ext uri="{FF2B5EF4-FFF2-40B4-BE49-F238E27FC236}">
                <a16:creationId xmlns:a16="http://schemas.microsoft.com/office/drawing/2014/main" id="{6814DFF4-C4A0-46BF-BB55-879083E6FFCE}"/>
              </a:ext>
            </a:extLst>
          </p:cNvPr>
          <p:cNvSpPr txBox="1"/>
          <p:nvPr/>
        </p:nvSpPr>
        <p:spPr>
          <a:xfrm>
            <a:off x="7683910" y="1977762"/>
            <a:ext cx="13056992" cy="775597"/>
          </a:xfrm>
          <a:prstGeom prst="rect">
            <a:avLst/>
          </a:prstGeom>
          <a:noFill/>
          <a:ln>
            <a:noFill/>
          </a:ln>
        </p:spPr>
        <p:txBody>
          <a:bodyPr spcFirstLastPara="1" wrap="square" lIns="0" tIns="0" rIns="0" bIns="0" anchor="t" anchorCtr="0">
            <a:spAutoFit/>
          </a:bodyPr>
          <a:lstStyle/>
          <a:p>
            <a:pPr>
              <a:lnSpc>
                <a:spcPct val="83995"/>
              </a:lnSpc>
            </a:pPr>
            <a:r>
              <a:rPr lang="en-US" sz="6000" dirty="0">
                <a:solidFill>
                  <a:srgbClr val="121212"/>
                </a:solidFill>
                <a:latin typeface="Ultra"/>
                <a:sym typeface="Ultra"/>
              </a:rPr>
              <a:t>resilience</a:t>
            </a:r>
            <a:endParaRPr sz="800" dirty="0"/>
          </a:p>
        </p:txBody>
      </p:sp>
      <p:sp>
        <p:nvSpPr>
          <p:cNvPr id="209" name="Google Shape;209;p5">
            <a:extLst>
              <a:ext uri="{FF2B5EF4-FFF2-40B4-BE49-F238E27FC236}">
                <a16:creationId xmlns:a16="http://schemas.microsoft.com/office/drawing/2014/main" id="{A0EEDE2A-0D82-6213-09B5-2321A336F00F}"/>
              </a:ext>
            </a:extLst>
          </p:cNvPr>
          <p:cNvSpPr txBox="1"/>
          <p:nvPr/>
        </p:nvSpPr>
        <p:spPr>
          <a:xfrm>
            <a:off x="1792923" y="3619322"/>
            <a:ext cx="12321283" cy="6247864"/>
          </a:xfrm>
          <a:prstGeom prst="rect">
            <a:avLst/>
          </a:prstGeom>
          <a:noFill/>
          <a:ln>
            <a:noFill/>
          </a:ln>
        </p:spPr>
        <p:txBody>
          <a:bodyPr spcFirstLastPara="1" wrap="square" lIns="0" tIns="0" rIns="0" bIns="0" anchor="t" anchorCtr="0">
            <a:spAutoFit/>
          </a:bodyPr>
          <a:lstStyle/>
          <a:p>
            <a:pPr>
              <a:lnSpc>
                <a:spcPct val="145045"/>
              </a:lnSpc>
            </a:pPr>
            <a:r>
              <a:rPr lang="en-GB" sz="2800" dirty="0">
                <a:latin typeface="Montserrat"/>
                <a:sym typeface="Montserrat"/>
              </a:rPr>
              <a:t>Resilience is the capacity to adapt positively despite adversity, has been increasingly recognized as a critical factor for sustaining wellbeing and effectiveness within educational environments. Building resilience among teachers, parents, and school leaders is essential to fostering strong, supportive school communities capable of thriving under pressure.</a:t>
            </a:r>
          </a:p>
          <a:p>
            <a:pPr>
              <a:lnSpc>
                <a:spcPct val="145045"/>
              </a:lnSpc>
            </a:pPr>
            <a:endParaRPr lang="en-GB" sz="2800" dirty="0">
              <a:latin typeface="Montserrat"/>
              <a:sym typeface="Montserrat"/>
            </a:endParaRPr>
          </a:p>
          <a:p>
            <a:pPr>
              <a:lnSpc>
                <a:spcPct val="145045"/>
              </a:lnSpc>
            </a:pPr>
            <a:r>
              <a:rPr lang="en-GB" sz="2800" dirty="0">
                <a:latin typeface="Montserrat"/>
                <a:sym typeface="Montserrat"/>
              </a:rPr>
              <a:t>Resilience = "the process of adapting well in the face of adversity, trauma, tragedy, threats, or significant sources of stress" (American Psychological Association, 2012).</a:t>
            </a:r>
          </a:p>
        </p:txBody>
      </p:sp>
      <p:sp>
        <p:nvSpPr>
          <p:cNvPr id="213" name="Google Shape;213;p5">
            <a:extLst>
              <a:ext uri="{FF2B5EF4-FFF2-40B4-BE49-F238E27FC236}">
                <a16:creationId xmlns:a16="http://schemas.microsoft.com/office/drawing/2014/main" id="{6EB4866C-54FD-8720-CD55-777E0C213818}"/>
              </a:ext>
            </a:extLst>
          </p:cNvPr>
          <p:cNvSpPr/>
          <p:nvPr/>
        </p:nvSpPr>
        <p:spPr>
          <a:xfrm>
            <a:off x="13916456" y="1028704"/>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214" name="Google Shape;214;p5">
            <a:extLst>
              <a:ext uri="{FF2B5EF4-FFF2-40B4-BE49-F238E27FC236}">
                <a16:creationId xmlns:a16="http://schemas.microsoft.com/office/drawing/2014/main" id="{44DB4CA2-58F7-DF6E-7586-D4FCFDFAF995}"/>
              </a:ext>
            </a:extLst>
          </p:cNvPr>
          <p:cNvSpPr/>
          <p:nvPr/>
        </p:nvSpPr>
        <p:spPr>
          <a:xfrm>
            <a:off x="2003174" y="-4637414"/>
            <a:ext cx="5328592" cy="8256736"/>
          </a:xfrm>
          <a:custGeom>
            <a:avLst/>
            <a:gdLst/>
            <a:ahLst/>
            <a:cxnLst/>
            <a:rect l="l" t="t" r="r" b="b"/>
            <a:pathLst>
              <a:path w="5328592" h="8256736" extrusionOk="0">
                <a:moveTo>
                  <a:pt x="0" y="0"/>
                </a:moveTo>
                <a:lnTo>
                  <a:pt x="5328592" y="0"/>
                </a:lnTo>
                <a:lnTo>
                  <a:pt x="5328592" y="8256736"/>
                </a:lnTo>
                <a:lnTo>
                  <a:pt x="0" y="8256736"/>
                </a:lnTo>
                <a:lnTo>
                  <a:pt x="0" y="0"/>
                </a:lnTo>
                <a:close/>
              </a:path>
            </a:pathLst>
          </a:custGeom>
          <a:blipFill rotWithShape="1">
            <a:blip r:embed="rId4">
              <a:alphaModFix/>
            </a:blip>
            <a:stretch>
              <a:fillRect l="-128404"/>
            </a:stretch>
          </a:blip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490702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9">
          <a:extLst>
            <a:ext uri="{FF2B5EF4-FFF2-40B4-BE49-F238E27FC236}">
              <a16:creationId xmlns:a16="http://schemas.microsoft.com/office/drawing/2014/main" id="{9E4BA5D0-501E-057B-CC11-06839C0C52F7}"/>
            </a:ext>
          </a:extLst>
        </p:cNvPr>
        <p:cNvGrpSpPr/>
        <p:nvPr/>
      </p:nvGrpSpPr>
      <p:grpSpPr>
        <a:xfrm>
          <a:off x="0" y="0"/>
          <a:ext cx="0" cy="0"/>
          <a:chOff x="0" y="0"/>
          <a:chExt cx="0" cy="0"/>
        </a:xfrm>
      </p:grpSpPr>
      <p:grpSp>
        <p:nvGrpSpPr>
          <p:cNvPr id="200" name="Google Shape;200;p5">
            <a:extLst>
              <a:ext uri="{FF2B5EF4-FFF2-40B4-BE49-F238E27FC236}">
                <a16:creationId xmlns:a16="http://schemas.microsoft.com/office/drawing/2014/main" id="{BFF1A1D1-8FAB-69EB-7980-ED79F6CA0B95}"/>
              </a:ext>
            </a:extLst>
          </p:cNvPr>
          <p:cNvGrpSpPr/>
          <p:nvPr/>
        </p:nvGrpSpPr>
        <p:grpSpPr>
          <a:xfrm>
            <a:off x="-696258" y="-1193133"/>
            <a:ext cx="2222590" cy="12095887"/>
            <a:chOff x="0" y="-57150"/>
            <a:chExt cx="585373" cy="3185748"/>
          </a:xfrm>
        </p:grpSpPr>
        <p:sp>
          <p:nvSpPr>
            <p:cNvPr id="201" name="Google Shape;201;p5">
              <a:extLst>
                <a:ext uri="{FF2B5EF4-FFF2-40B4-BE49-F238E27FC236}">
                  <a16:creationId xmlns:a16="http://schemas.microsoft.com/office/drawing/2014/main" id="{1748E5E4-9889-F0C7-1D3F-D8178E21938C}"/>
                </a:ext>
              </a:extLst>
            </p:cNvPr>
            <p:cNvSpPr/>
            <p:nvPr/>
          </p:nvSpPr>
          <p:spPr>
            <a:xfrm>
              <a:off x="0" y="0"/>
              <a:ext cx="585373" cy="3128598"/>
            </a:xfrm>
            <a:custGeom>
              <a:avLst/>
              <a:gdLst/>
              <a:ahLst/>
              <a:cxnLst/>
              <a:rect l="l" t="t" r="r" b="b"/>
              <a:pathLst>
                <a:path w="585373" h="3128598" extrusionOk="0">
                  <a:moveTo>
                    <a:pt x="0" y="0"/>
                  </a:moveTo>
                  <a:lnTo>
                    <a:pt x="585373" y="0"/>
                  </a:lnTo>
                  <a:lnTo>
                    <a:pt x="585373" y="3128598"/>
                  </a:lnTo>
                  <a:lnTo>
                    <a:pt x="0" y="3128598"/>
                  </a:lnTo>
                  <a:close/>
                </a:path>
              </a:pathLst>
            </a:custGeom>
            <a:solidFill>
              <a:srgbClr val="7961AB"/>
            </a:solid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202" name="Google Shape;202;p5">
              <a:extLst>
                <a:ext uri="{FF2B5EF4-FFF2-40B4-BE49-F238E27FC236}">
                  <a16:creationId xmlns:a16="http://schemas.microsoft.com/office/drawing/2014/main" id="{A94E1677-F026-535D-9D4B-A7F350C41351}"/>
                </a:ext>
              </a:extLst>
            </p:cNvPr>
            <p:cNvSpPr txBox="1"/>
            <p:nvPr/>
          </p:nvSpPr>
          <p:spPr>
            <a:xfrm>
              <a:off x="0" y="-57150"/>
              <a:ext cx="585373" cy="3185748"/>
            </a:xfrm>
            <a:prstGeom prst="rect">
              <a:avLst/>
            </a:prstGeom>
            <a:noFill/>
            <a:ln>
              <a:noFill/>
            </a:ln>
          </p:spPr>
          <p:txBody>
            <a:bodyPr spcFirstLastPara="1" wrap="square" lIns="50800" tIns="50800" rIns="50800" bIns="50800" anchor="ctr" anchorCtr="0">
              <a:noAutofit/>
            </a:bodyPr>
            <a:lstStyle/>
            <a:p>
              <a:pPr algn="ctr">
                <a:lnSpc>
                  <a:spcPct val="202166"/>
                </a:lnSpc>
              </a:pPr>
              <a:endParaRPr sz="1800">
                <a:solidFill>
                  <a:schemeClr val="dk1"/>
                </a:solidFill>
                <a:latin typeface="Calibri"/>
                <a:ea typeface="Calibri"/>
                <a:cs typeface="Calibri"/>
                <a:sym typeface="Calibri"/>
              </a:endParaRPr>
            </a:p>
          </p:txBody>
        </p:sp>
      </p:grpSp>
      <p:grpSp>
        <p:nvGrpSpPr>
          <p:cNvPr id="205" name="Google Shape;205;p5">
            <a:extLst>
              <a:ext uri="{FF2B5EF4-FFF2-40B4-BE49-F238E27FC236}">
                <a16:creationId xmlns:a16="http://schemas.microsoft.com/office/drawing/2014/main" id="{CDBB297B-566A-647F-1E77-49490BBD9967}"/>
              </a:ext>
            </a:extLst>
          </p:cNvPr>
          <p:cNvGrpSpPr/>
          <p:nvPr/>
        </p:nvGrpSpPr>
        <p:grpSpPr>
          <a:xfrm>
            <a:off x="14730810" y="8041550"/>
            <a:ext cx="3699212" cy="3140700"/>
            <a:chOff x="0" y="-28575"/>
            <a:chExt cx="974278" cy="827180"/>
          </a:xfrm>
        </p:grpSpPr>
        <p:sp>
          <p:nvSpPr>
            <p:cNvPr id="206" name="Google Shape;206;p5">
              <a:extLst>
                <a:ext uri="{FF2B5EF4-FFF2-40B4-BE49-F238E27FC236}">
                  <a16:creationId xmlns:a16="http://schemas.microsoft.com/office/drawing/2014/main" id="{C7E3306E-F22D-31C2-DE59-4B5BF761734C}"/>
                </a:ext>
              </a:extLst>
            </p:cNvPr>
            <p:cNvSpPr/>
            <p:nvPr/>
          </p:nvSpPr>
          <p:spPr>
            <a:xfrm>
              <a:off x="0" y="0"/>
              <a:ext cx="974278" cy="798605"/>
            </a:xfrm>
            <a:custGeom>
              <a:avLst/>
              <a:gdLst/>
              <a:ahLst/>
              <a:cxnLst/>
              <a:rect l="l" t="t" r="r" b="b"/>
              <a:pathLst>
                <a:path w="974278" h="798605" extrusionOk="0">
                  <a:moveTo>
                    <a:pt x="0" y="0"/>
                  </a:moveTo>
                  <a:lnTo>
                    <a:pt x="974278" y="0"/>
                  </a:lnTo>
                  <a:lnTo>
                    <a:pt x="974278" y="798605"/>
                  </a:lnTo>
                  <a:lnTo>
                    <a:pt x="0" y="798605"/>
                  </a:lnTo>
                  <a:close/>
                </a:path>
              </a:pathLst>
            </a:custGeom>
            <a:solidFill>
              <a:srgbClr val="7961AB"/>
            </a:solid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207" name="Google Shape;207;p5">
              <a:extLst>
                <a:ext uri="{FF2B5EF4-FFF2-40B4-BE49-F238E27FC236}">
                  <a16:creationId xmlns:a16="http://schemas.microsoft.com/office/drawing/2014/main" id="{FA1AF294-4CE6-9712-19F7-D2472B56D23C}"/>
                </a:ext>
              </a:extLst>
            </p:cNvPr>
            <p:cNvSpPr txBox="1"/>
            <p:nvPr/>
          </p:nvSpPr>
          <p:spPr>
            <a:xfrm>
              <a:off x="0" y="-28575"/>
              <a:ext cx="974278" cy="827180"/>
            </a:xfrm>
            <a:prstGeom prst="rect">
              <a:avLst/>
            </a:prstGeom>
            <a:noFill/>
            <a:ln>
              <a:noFill/>
            </a:ln>
          </p:spPr>
          <p:txBody>
            <a:bodyPr spcFirstLastPara="1" wrap="square" lIns="50800" tIns="50800" rIns="50800" bIns="50800" anchor="ctr" anchorCtr="0">
              <a:noAutofit/>
            </a:bodyPr>
            <a:lstStyle/>
            <a:p>
              <a:pPr>
                <a:lnSpc>
                  <a:spcPct val="160944"/>
                </a:lnSpc>
              </a:pPr>
              <a:endParaRPr sz="1800">
                <a:solidFill>
                  <a:schemeClr val="dk1"/>
                </a:solidFill>
                <a:latin typeface="Calibri"/>
                <a:ea typeface="Calibri"/>
                <a:cs typeface="Calibri"/>
                <a:sym typeface="Calibri"/>
              </a:endParaRPr>
            </a:p>
          </p:txBody>
        </p:sp>
      </p:grpSp>
      <p:sp>
        <p:nvSpPr>
          <p:cNvPr id="208" name="Google Shape;208;p5">
            <a:extLst>
              <a:ext uri="{FF2B5EF4-FFF2-40B4-BE49-F238E27FC236}">
                <a16:creationId xmlns:a16="http://schemas.microsoft.com/office/drawing/2014/main" id="{24376D47-7107-A7B2-CE8D-30F7E88DD9D6}"/>
              </a:ext>
            </a:extLst>
          </p:cNvPr>
          <p:cNvSpPr txBox="1"/>
          <p:nvPr/>
        </p:nvSpPr>
        <p:spPr>
          <a:xfrm>
            <a:off x="2075300" y="3742609"/>
            <a:ext cx="15078592" cy="568745"/>
          </a:xfrm>
          <a:prstGeom prst="rect">
            <a:avLst/>
          </a:prstGeom>
          <a:noFill/>
          <a:ln>
            <a:noFill/>
          </a:ln>
        </p:spPr>
        <p:txBody>
          <a:bodyPr spcFirstLastPara="1" wrap="square" lIns="0" tIns="0" rIns="0" bIns="0" anchor="t" anchorCtr="0">
            <a:spAutoFit/>
          </a:bodyPr>
          <a:lstStyle/>
          <a:p>
            <a:pPr>
              <a:lnSpc>
                <a:spcPct val="83995"/>
              </a:lnSpc>
            </a:pPr>
            <a:r>
              <a:rPr lang="en-US" sz="4400" dirty="0">
                <a:solidFill>
                  <a:srgbClr val="121212"/>
                </a:solidFill>
                <a:latin typeface="Ultra"/>
                <a:sym typeface="Ultra"/>
              </a:rPr>
              <a:t>Key Protective Factors for resilience </a:t>
            </a:r>
            <a:endParaRPr sz="500" dirty="0"/>
          </a:p>
        </p:txBody>
      </p:sp>
      <p:sp>
        <p:nvSpPr>
          <p:cNvPr id="209" name="Google Shape;209;p5">
            <a:extLst>
              <a:ext uri="{FF2B5EF4-FFF2-40B4-BE49-F238E27FC236}">
                <a16:creationId xmlns:a16="http://schemas.microsoft.com/office/drawing/2014/main" id="{352268A1-EE49-4125-4514-FA77071897C9}"/>
              </a:ext>
            </a:extLst>
          </p:cNvPr>
          <p:cNvSpPr txBox="1"/>
          <p:nvPr/>
        </p:nvSpPr>
        <p:spPr>
          <a:xfrm>
            <a:off x="2075300" y="4434642"/>
            <a:ext cx="10991191" cy="4819781"/>
          </a:xfrm>
          <a:prstGeom prst="rect">
            <a:avLst/>
          </a:prstGeom>
          <a:noFill/>
          <a:ln>
            <a:noFill/>
          </a:ln>
        </p:spPr>
        <p:txBody>
          <a:bodyPr spcFirstLastPara="1" wrap="square" lIns="0" tIns="0" rIns="0" bIns="0" anchor="t" anchorCtr="0">
            <a:spAutoFit/>
          </a:bodyPr>
          <a:lstStyle/>
          <a:p>
            <a:pPr>
              <a:lnSpc>
                <a:spcPct val="145045"/>
              </a:lnSpc>
            </a:pPr>
            <a:r>
              <a:rPr lang="en-GB" sz="3200" dirty="0">
                <a:latin typeface="Montserrat"/>
                <a:sym typeface="Montserrat"/>
              </a:rPr>
              <a:t>•</a:t>
            </a:r>
            <a:r>
              <a:rPr lang="en-GB" sz="3600" dirty="0">
                <a:latin typeface="Montserrat"/>
                <a:sym typeface="Montserrat"/>
              </a:rPr>
              <a:t>	Positive relationships</a:t>
            </a:r>
          </a:p>
          <a:p>
            <a:pPr>
              <a:lnSpc>
                <a:spcPct val="145045"/>
              </a:lnSpc>
            </a:pPr>
            <a:r>
              <a:rPr lang="en-GB" sz="3600" dirty="0">
                <a:latin typeface="Montserrat"/>
                <a:sym typeface="Montserrat"/>
              </a:rPr>
              <a:t>•	Sense of purpose</a:t>
            </a:r>
          </a:p>
          <a:p>
            <a:pPr>
              <a:lnSpc>
                <a:spcPct val="145045"/>
              </a:lnSpc>
            </a:pPr>
            <a:r>
              <a:rPr lang="en-GB" sz="3600" dirty="0">
                <a:latin typeface="Montserrat"/>
                <a:sym typeface="Montserrat"/>
              </a:rPr>
              <a:t>•	Emotion regulation</a:t>
            </a:r>
          </a:p>
          <a:p>
            <a:pPr>
              <a:lnSpc>
                <a:spcPct val="145045"/>
              </a:lnSpc>
            </a:pPr>
            <a:r>
              <a:rPr lang="en-GB" sz="3600" dirty="0">
                <a:latin typeface="Montserrat"/>
                <a:sym typeface="Montserrat"/>
              </a:rPr>
              <a:t>•	Problem-solving skills</a:t>
            </a:r>
          </a:p>
          <a:p>
            <a:pPr>
              <a:lnSpc>
                <a:spcPct val="145045"/>
              </a:lnSpc>
            </a:pPr>
            <a:r>
              <a:rPr lang="en-GB" sz="3600" dirty="0">
                <a:latin typeface="Montserrat"/>
                <a:sym typeface="Montserrat"/>
              </a:rPr>
              <a:t>•	Self-efficacy</a:t>
            </a:r>
          </a:p>
          <a:p>
            <a:pPr algn="r">
              <a:lnSpc>
                <a:spcPct val="145045"/>
              </a:lnSpc>
            </a:pPr>
            <a:r>
              <a:rPr lang="en-GB" sz="3600" dirty="0">
                <a:latin typeface="Montserrat"/>
                <a:sym typeface="Montserrat"/>
              </a:rPr>
              <a:t>(Masten, 2014)</a:t>
            </a:r>
          </a:p>
        </p:txBody>
      </p:sp>
      <p:sp>
        <p:nvSpPr>
          <p:cNvPr id="213" name="Google Shape;213;p5">
            <a:extLst>
              <a:ext uri="{FF2B5EF4-FFF2-40B4-BE49-F238E27FC236}">
                <a16:creationId xmlns:a16="http://schemas.microsoft.com/office/drawing/2014/main" id="{8393C7F3-8622-DEB9-D9A7-BBF68FA3D83A}"/>
              </a:ext>
            </a:extLst>
          </p:cNvPr>
          <p:cNvSpPr/>
          <p:nvPr/>
        </p:nvSpPr>
        <p:spPr>
          <a:xfrm>
            <a:off x="13916456" y="1028704"/>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214" name="Google Shape;214;p5">
            <a:extLst>
              <a:ext uri="{FF2B5EF4-FFF2-40B4-BE49-F238E27FC236}">
                <a16:creationId xmlns:a16="http://schemas.microsoft.com/office/drawing/2014/main" id="{78F6BDCA-2C6E-5B01-2367-5D8DEA594B20}"/>
              </a:ext>
            </a:extLst>
          </p:cNvPr>
          <p:cNvSpPr/>
          <p:nvPr/>
        </p:nvSpPr>
        <p:spPr>
          <a:xfrm>
            <a:off x="4595352" y="-4637414"/>
            <a:ext cx="5328592" cy="8256736"/>
          </a:xfrm>
          <a:custGeom>
            <a:avLst/>
            <a:gdLst/>
            <a:ahLst/>
            <a:cxnLst/>
            <a:rect l="l" t="t" r="r" b="b"/>
            <a:pathLst>
              <a:path w="5328592" h="8256736" extrusionOk="0">
                <a:moveTo>
                  <a:pt x="0" y="0"/>
                </a:moveTo>
                <a:lnTo>
                  <a:pt x="5328592" y="0"/>
                </a:lnTo>
                <a:lnTo>
                  <a:pt x="5328592" y="8256736"/>
                </a:lnTo>
                <a:lnTo>
                  <a:pt x="0" y="8256736"/>
                </a:lnTo>
                <a:lnTo>
                  <a:pt x="0" y="0"/>
                </a:lnTo>
                <a:close/>
              </a:path>
            </a:pathLst>
          </a:custGeom>
          <a:blipFill rotWithShape="1">
            <a:blip r:embed="rId4">
              <a:alphaModFix/>
            </a:blip>
            <a:stretch>
              <a:fillRect l="-128404"/>
            </a:stretch>
          </a:blip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049658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682AC72-DA5F-4C82-5B56-0DD003F97EAA}"/>
              </a:ext>
            </a:extLst>
          </p:cNvPr>
          <p:cNvSpPr>
            <a:spLocks noGrp="1"/>
          </p:cNvSpPr>
          <p:nvPr>
            <p:ph type="subTitle" idx="1"/>
          </p:nvPr>
        </p:nvSpPr>
        <p:spPr>
          <a:xfrm>
            <a:off x="1319981" y="1775699"/>
            <a:ext cx="6717890" cy="3828688"/>
          </a:xfrm>
        </p:spPr>
        <p:txBody>
          <a:bodyPr>
            <a:normAutofit fontScale="92500" lnSpcReduction="20000"/>
          </a:bodyPr>
          <a:lstStyle/>
          <a:p>
            <a:r>
              <a:rPr lang="el-GR" sz="4000" dirty="0"/>
              <a:t>	</a:t>
            </a:r>
            <a:r>
              <a:rPr lang="en-GB" sz="4600" dirty="0"/>
              <a:t>How does resilience building relate to key data on wellbeing in the EU?</a:t>
            </a:r>
            <a:endParaRPr lang="el-GR" sz="4600" dirty="0"/>
          </a:p>
          <a:p>
            <a:endParaRPr lang="el-GR" sz="4600" dirty="0"/>
          </a:p>
          <a:p>
            <a:r>
              <a:rPr lang="el-GR" sz="4600" dirty="0">
                <a:sym typeface="Wingdings" panose="05000000000000000000" pitchFamily="2" charset="2"/>
              </a:rPr>
              <a:t></a:t>
            </a:r>
            <a:r>
              <a:rPr lang="en-GB" sz="4600" dirty="0">
                <a:sym typeface="Wingdings" panose="05000000000000000000" pitchFamily="2" charset="2"/>
              </a:rPr>
              <a:t> </a:t>
            </a:r>
            <a:r>
              <a:rPr lang="en-GB" sz="4600" dirty="0"/>
              <a:t>Study and discuss in groups</a:t>
            </a:r>
            <a:endParaRPr lang="el-GR" sz="4600" dirty="0"/>
          </a:p>
        </p:txBody>
      </p:sp>
      <p:pic>
        <p:nvPicPr>
          <p:cNvPr id="7" name="Picture 6">
            <a:extLst>
              <a:ext uri="{FF2B5EF4-FFF2-40B4-BE49-F238E27FC236}">
                <a16:creationId xmlns:a16="http://schemas.microsoft.com/office/drawing/2014/main" id="{EC988AC6-2348-4822-1891-E5B2E30A2737}"/>
              </a:ext>
            </a:extLst>
          </p:cNvPr>
          <p:cNvPicPr>
            <a:picLocks noChangeAspect="1"/>
          </p:cNvPicPr>
          <p:nvPr/>
        </p:nvPicPr>
        <p:blipFill>
          <a:blip r:embed="rId3"/>
          <a:srcRect l="2801" t="2567" r="3433" b="3222"/>
          <a:stretch/>
        </p:blipFill>
        <p:spPr>
          <a:xfrm>
            <a:off x="8878529" y="0"/>
            <a:ext cx="9409471" cy="10301882"/>
          </a:xfrm>
          <a:prstGeom prst="rect">
            <a:avLst/>
          </a:prstGeom>
        </p:spPr>
      </p:pic>
      <p:sp>
        <p:nvSpPr>
          <p:cNvPr id="9" name="TextBox 8">
            <a:extLst>
              <a:ext uri="{FF2B5EF4-FFF2-40B4-BE49-F238E27FC236}">
                <a16:creationId xmlns:a16="http://schemas.microsoft.com/office/drawing/2014/main" id="{B7CA7602-5198-7E0B-CB09-89D478BF5411}"/>
              </a:ext>
            </a:extLst>
          </p:cNvPr>
          <p:cNvSpPr txBox="1"/>
          <p:nvPr/>
        </p:nvSpPr>
        <p:spPr>
          <a:xfrm>
            <a:off x="162232" y="7635001"/>
            <a:ext cx="8716297" cy="1342419"/>
          </a:xfrm>
          <a:prstGeom prst="rect">
            <a:avLst/>
          </a:prstGeom>
          <a:noFill/>
        </p:spPr>
        <p:txBody>
          <a:bodyPr wrap="square">
            <a:spAutoFit/>
          </a:bodyPr>
          <a:lstStyle/>
          <a:p>
            <a:pPr>
              <a:lnSpc>
                <a:spcPct val="115000"/>
              </a:lnSpc>
              <a:buNone/>
            </a:pPr>
            <a:r>
              <a:rPr lang="it-IT" sz="1400" dirty="0">
                <a:effectLst/>
                <a:latin typeface="Arial" panose="020B0604020202020204" pitchFamily="34" charset="0"/>
                <a:ea typeface="Arial" panose="020B0604020202020204" pitchFamily="34" charset="0"/>
              </a:rPr>
              <a:t>Directorate-General for Education, Youth, Sport and Culture (2024) Wellbeing and mental health at school: Guidelines for school leaders, teachers and educators. Edited by PPMI. European Union, available at </a:t>
            </a:r>
            <a:r>
              <a:rPr lang="it-IT" sz="1400" dirty="0">
                <a:solidFill>
                  <a:srgbClr val="0000FF"/>
                </a:solidFill>
                <a:effectLst/>
                <a:latin typeface="Arial" panose="020B0604020202020204" pitchFamily="34" charset="0"/>
                <a:ea typeface="Arial" panose="020B0604020202020204" pitchFamily="34" charset="0"/>
                <a:hlinkClick r:id="rId4"/>
              </a:rPr>
              <a:t>https://op.europa.eu/en/publication-detail/-/publication/ec1136e2-0d3a-11ef-a251-01aa75ed71a1/language-en</a:t>
            </a:r>
            <a:endParaRPr lang="el-GR" sz="2000" dirty="0">
              <a:effectLst/>
              <a:latin typeface="Arial" panose="020B0604020202020204" pitchFamily="34" charset="0"/>
              <a:ea typeface="Arial" panose="020B0604020202020204" pitchFamily="34" charset="0"/>
            </a:endParaRPr>
          </a:p>
          <a:p>
            <a:pPr>
              <a:lnSpc>
                <a:spcPct val="115000"/>
              </a:lnSpc>
            </a:pPr>
            <a:r>
              <a:rPr lang="it-IT" sz="1600" dirty="0">
                <a:solidFill>
                  <a:srgbClr val="000000"/>
                </a:solidFill>
                <a:effectLst/>
                <a:latin typeface="Arial" panose="020B0604020202020204" pitchFamily="34" charset="0"/>
                <a:ea typeface="Arial" panose="020B0604020202020204" pitchFamily="34" charset="0"/>
              </a:rPr>
              <a:t> </a:t>
            </a:r>
            <a:endParaRPr lang="el-GR" sz="20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37939117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9">
          <a:extLst>
            <a:ext uri="{FF2B5EF4-FFF2-40B4-BE49-F238E27FC236}">
              <a16:creationId xmlns:a16="http://schemas.microsoft.com/office/drawing/2014/main" id="{0CCE75A5-FB56-E192-C318-699BD19AA5BE}"/>
            </a:ext>
          </a:extLst>
        </p:cNvPr>
        <p:cNvGrpSpPr/>
        <p:nvPr/>
      </p:nvGrpSpPr>
      <p:grpSpPr>
        <a:xfrm>
          <a:off x="0" y="0"/>
          <a:ext cx="0" cy="0"/>
          <a:chOff x="0" y="0"/>
          <a:chExt cx="0" cy="0"/>
        </a:xfrm>
      </p:grpSpPr>
      <p:grpSp>
        <p:nvGrpSpPr>
          <p:cNvPr id="200" name="Google Shape;200;p5">
            <a:extLst>
              <a:ext uri="{FF2B5EF4-FFF2-40B4-BE49-F238E27FC236}">
                <a16:creationId xmlns:a16="http://schemas.microsoft.com/office/drawing/2014/main" id="{B889B682-8B14-7E86-05B2-639D20D86DAD}"/>
              </a:ext>
            </a:extLst>
          </p:cNvPr>
          <p:cNvGrpSpPr/>
          <p:nvPr/>
        </p:nvGrpSpPr>
        <p:grpSpPr>
          <a:xfrm>
            <a:off x="-696258" y="-1193133"/>
            <a:ext cx="2222590" cy="12095887"/>
            <a:chOff x="0" y="-57150"/>
            <a:chExt cx="585373" cy="3185748"/>
          </a:xfrm>
        </p:grpSpPr>
        <p:sp>
          <p:nvSpPr>
            <p:cNvPr id="201" name="Google Shape;201;p5">
              <a:extLst>
                <a:ext uri="{FF2B5EF4-FFF2-40B4-BE49-F238E27FC236}">
                  <a16:creationId xmlns:a16="http://schemas.microsoft.com/office/drawing/2014/main" id="{756D876C-7C54-A0ED-A845-4B2A4BEE8367}"/>
                </a:ext>
              </a:extLst>
            </p:cNvPr>
            <p:cNvSpPr/>
            <p:nvPr/>
          </p:nvSpPr>
          <p:spPr>
            <a:xfrm>
              <a:off x="0" y="0"/>
              <a:ext cx="585373" cy="3128598"/>
            </a:xfrm>
            <a:custGeom>
              <a:avLst/>
              <a:gdLst/>
              <a:ahLst/>
              <a:cxnLst/>
              <a:rect l="l" t="t" r="r" b="b"/>
              <a:pathLst>
                <a:path w="585373" h="3128598" extrusionOk="0">
                  <a:moveTo>
                    <a:pt x="0" y="0"/>
                  </a:moveTo>
                  <a:lnTo>
                    <a:pt x="585373" y="0"/>
                  </a:lnTo>
                  <a:lnTo>
                    <a:pt x="585373" y="3128598"/>
                  </a:lnTo>
                  <a:lnTo>
                    <a:pt x="0" y="3128598"/>
                  </a:lnTo>
                  <a:close/>
                </a:path>
              </a:pathLst>
            </a:custGeom>
            <a:solidFill>
              <a:srgbClr val="7961AB"/>
            </a:solid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202" name="Google Shape;202;p5">
              <a:extLst>
                <a:ext uri="{FF2B5EF4-FFF2-40B4-BE49-F238E27FC236}">
                  <a16:creationId xmlns:a16="http://schemas.microsoft.com/office/drawing/2014/main" id="{CBC9F39A-C4C6-E855-10FE-0CBB15E83D54}"/>
                </a:ext>
              </a:extLst>
            </p:cNvPr>
            <p:cNvSpPr txBox="1"/>
            <p:nvPr/>
          </p:nvSpPr>
          <p:spPr>
            <a:xfrm>
              <a:off x="0" y="-57150"/>
              <a:ext cx="585373" cy="3185748"/>
            </a:xfrm>
            <a:prstGeom prst="rect">
              <a:avLst/>
            </a:prstGeom>
            <a:noFill/>
            <a:ln>
              <a:noFill/>
            </a:ln>
          </p:spPr>
          <p:txBody>
            <a:bodyPr spcFirstLastPara="1" wrap="square" lIns="50800" tIns="50800" rIns="50800" bIns="50800" anchor="ctr" anchorCtr="0">
              <a:noAutofit/>
            </a:bodyPr>
            <a:lstStyle/>
            <a:p>
              <a:pPr algn="ctr">
                <a:lnSpc>
                  <a:spcPct val="202166"/>
                </a:lnSpc>
              </a:pPr>
              <a:endParaRPr sz="1800">
                <a:solidFill>
                  <a:schemeClr val="dk1"/>
                </a:solidFill>
                <a:latin typeface="Calibri"/>
                <a:ea typeface="Calibri"/>
                <a:cs typeface="Calibri"/>
                <a:sym typeface="Calibri"/>
              </a:endParaRPr>
            </a:p>
          </p:txBody>
        </p:sp>
      </p:grpSp>
      <p:grpSp>
        <p:nvGrpSpPr>
          <p:cNvPr id="205" name="Google Shape;205;p5">
            <a:extLst>
              <a:ext uri="{FF2B5EF4-FFF2-40B4-BE49-F238E27FC236}">
                <a16:creationId xmlns:a16="http://schemas.microsoft.com/office/drawing/2014/main" id="{2EAD82CE-FAE3-5E32-9895-9DA7627A9087}"/>
              </a:ext>
            </a:extLst>
          </p:cNvPr>
          <p:cNvGrpSpPr/>
          <p:nvPr/>
        </p:nvGrpSpPr>
        <p:grpSpPr>
          <a:xfrm>
            <a:off x="14730810" y="8041550"/>
            <a:ext cx="3699212" cy="3140700"/>
            <a:chOff x="0" y="-28575"/>
            <a:chExt cx="974278" cy="827180"/>
          </a:xfrm>
        </p:grpSpPr>
        <p:sp>
          <p:nvSpPr>
            <p:cNvPr id="206" name="Google Shape;206;p5">
              <a:extLst>
                <a:ext uri="{FF2B5EF4-FFF2-40B4-BE49-F238E27FC236}">
                  <a16:creationId xmlns:a16="http://schemas.microsoft.com/office/drawing/2014/main" id="{90425FF0-780D-3EE6-82BA-D1DEE9352EE1}"/>
                </a:ext>
              </a:extLst>
            </p:cNvPr>
            <p:cNvSpPr/>
            <p:nvPr/>
          </p:nvSpPr>
          <p:spPr>
            <a:xfrm>
              <a:off x="0" y="0"/>
              <a:ext cx="974278" cy="798605"/>
            </a:xfrm>
            <a:custGeom>
              <a:avLst/>
              <a:gdLst/>
              <a:ahLst/>
              <a:cxnLst/>
              <a:rect l="l" t="t" r="r" b="b"/>
              <a:pathLst>
                <a:path w="974278" h="798605" extrusionOk="0">
                  <a:moveTo>
                    <a:pt x="0" y="0"/>
                  </a:moveTo>
                  <a:lnTo>
                    <a:pt x="974278" y="0"/>
                  </a:lnTo>
                  <a:lnTo>
                    <a:pt x="974278" y="798605"/>
                  </a:lnTo>
                  <a:lnTo>
                    <a:pt x="0" y="798605"/>
                  </a:lnTo>
                  <a:close/>
                </a:path>
              </a:pathLst>
            </a:custGeom>
            <a:solidFill>
              <a:srgbClr val="7961AB"/>
            </a:solid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207" name="Google Shape;207;p5">
              <a:extLst>
                <a:ext uri="{FF2B5EF4-FFF2-40B4-BE49-F238E27FC236}">
                  <a16:creationId xmlns:a16="http://schemas.microsoft.com/office/drawing/2014/main" id="{9E4774CD-8547-D024-AB3E-675A8C8469B1}"/>
                </a:ext>
              </a:extLst>
            </p:cNvPr>
            <p:cNvSpPr txBox="1"/>
            <p:nvPr/>
          </p:nvSpPr>
          <p:spPr>
            <a:xfrm>
              <a:off x="0" y="-28575"/>
              <a:ext cx="974278" cy="827180"/>
            </a:xfrm>
            <a:prstGeom prst="rect">
              <a:avLst/>
            </a:prstGeom>
            <a:noFill/>
            <a:ln>
              <a:noFill/>
            </a:ln>
          </p:spPr>
          <p:txBody>
            <a:bodyPr spcFirstLastPara="1" wrap="square" lIns="50800" tIns="50800" rIns="50800" bIns="50800" anchor="ctr" anchorCtr="0">
              <a:noAutofit/>
            </a:bodyPr>
            <a:lstStyle/>
            <a:p>
              <a:pPr>
                <a:lnSpc>
                  <a:spcPct val="160944"/>
                </a:lnSpc>
              </a:pPr>
              <a:endParaRPr sz="1800">
                <a:solidFill>
                  <a:schemeClr val="dk1"/>
                </a:solidFill>
                <a:latin typeface="Calibri"/>
                <a:ea typeface="Calibri"/>
                <a:cs typeface="Calibri"/>
                <a:sym typeface="Calibri"/>
              </a:endParaRPr>
            </a:p>
          </p:txBody>
        </p:sp>
      </p:grpSp>
      <p:sp>
        <p:nvSpPr>
          <p:cNvPr id="208" name="Google Shape;208;p5">
            <a:extLst>
              <a:ext uri="{FF2B5EF4-FFF2-40B4-BE49-F238E27FC236}">
                <a16:creationId xmlns:a16="http://schemas.microsoft.com/office/drawing/2014/main" id="{D57BFDD9-7B2E-7CC3-4E42-9E3D30972DD2}"/>
              </a:ext>
            </a:extLst>
          </p:cNvPr>
          <p:cNvSpPr txBox="1"/>
          <p:nvPr/>
        </p:nvSpPr>
        <p:spPr>
          <a:xfrm>
            <a:off x="2053468" y="3862815"/>
            <a:ext cx="15205837" cy="1654620"/>
          </a:xfrm>
          <a:prstGeom prst="rect">
            <a:avLst/>
          </a:prstGeom>
          <a:noFill/>
          <a:ln>
            <a:noFill/>
          </a:ln>
        </p:spPr>
        <p:txBody>
          <a:bodyPr spcFirstLastPara="1" wrap="square" lIns="0" tIns="0" rIns="0" bIns="0" anchor="t" anchorCtr="0">
            <a:spAutoFit/>
          </a:bodyPr>
          <a:lstStyle/>
          <a:p>
            <a:pPr algn="r">
              <a:lnSpc>
                <a:spcPct val="83995"/>
              </a:lnSpc>
            </a:pPr>
            <a:r>
              <a:rPr lang="en-GB" sz="6000" dirty="0">
                <a:solidFill>
                  <a:srgbClr val="121212"/>
                </a:solidFill>
                <a:latin typeface="Ultra"/>
                <a:sym typeface="Ultra"/>
              </a:rPr>
              <a:t>Why Resilience Matters in Education and Parenting</a:t>
            </a:r>
          </a:p>
          <a:p>
            <a:pPr>
              <a:lnSpc>
                <a:spcPct val="83995"/>
              </a:lnSpc>
            </a:pPr>
            <a:endParaRPr sz="800" dirty="0"/>
          </a:p>
        </p:txBody>
      </p:sp>
      <p:sp>
        <p:nvSpPr>
          <p:cNvPr id="213" name="Google Shape;213;p5">
            <a:extLst>
              <a:ext uri="{FF2B5EF4-FFF2-40B4-BE49-F238E27FC236}">
                <a16:creationId xmlns:a16="http://schemas.microsoft.com/office/drawing/2014/main" id="{F36E2098-0621-5AB6-EC2C-88E3A55DB06A}"/>
              </a:ext>
            </a:extLst>
          </p:cNvPr>
          <p:cNvSpPr/>
          <p:nvPr/>
        </p:nvSpPr>
        <p:spPr>
          <a:xfrm>
            <a:off x="13916456" y="1028704"/>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214" name="Google Shape;214;p5">
            <a:extLst>
              <a:ext uri="{FF2B5EF4-FFF2-40B4-BE49-F238E27FC236}">
                <a16:creationId xmlns:a16="http://schemas.microsoft.com/office/drawing/2014/main" id="{C4CBA4A8-712D-F405-AA8D-950147F6343C}"/>
              </a:ext>
            </a:extLst>
          </p:cNvPr>
          <p:cNvSpPr/>
          <p:nvPr/>
        </p:nvSpPr>
        <p:spPr>
          <a:xfrm>
            <a:off x="4595352" y="-4637414"/>
            <a:ext cx="5328592" cy="8256736"/>
          </a:xfrm>
          <a:custGeom>
            <a:avLst/>
            <a:gdLst/>
            <a:ahLst/>
            <a:cxnLst/>
            <a:rect l="l" t="t" r="r" b="b"/>
            <a:pathLst>
              <a:path w="5328592" h="8256736" extrusionOk="0">
                <a:moveTo>
                  <a:pt x="0" y="0"/>
                </a:moveTo>
                <a:lnTo>
                  <a:pt x="5328592" y="0"/>
                </a:lnTo>
                <a:lnTo>
                  <a:pt x="5328592" y="8256736"/>
                </a:lnTo>
                <a:lnTo>
                  <a:pt x="0" y="8256736"/>
                </a:lnTo>
                <a:lnTo>
                  <a:pt x="0" y="0"/>
                </a:lnTo>
                <a:close/>
              </a:path>
            </a:pathLst>
          </a:custGeom>
          <a:blipFill rotWithShape="1">
            <a:blip r:embed="rId4">
              <a:alphaModFix/>
            </a:blip>
            <a:stretch>
              <a:fillRect l="-128404"/>
            </a:stretch>
          </a:blipFill>
          <a:ln>
            <a:noFill/>
          </a:ln>
        </p:spPr>
        <p:txBody>
          <a:bodyPr spcFirstLastPara="1" wrap="square" lIns="91425" tIns="45700" rIns="91425" bIns="45700" anchor="t" anchorCtr="0">
            <a:noAutofit/>
          </a:bodyPr>
          <a:lstStyle/>
          <a:p>
            <a:endParaRPr sz="1800">
              <a:solidFill>
                <a:schemeClr val="dk1"/>
              </a:solidFill>
              <a:latin typeface="Calibri"/>
              <a:ea typeface="Calibri"/>
              <a:cs typeface="Calibri"/>
              <a:sym typeface="Calibri"/>
            </a:endParaRPr>
          </a:p>
        </p:txBody>
      </p:sp>
      <p:sp>
        <p:nvSpPr>
          <p:cNvPr id="215" name="Google Shape;215;p5">
            <a:extLst>
              <a:ext uri="{FF2B5EF4-FFF2-40B4-BE49-F238E27FC236}">
                <a16:creationId xmlns:a16="http://schemas.microsoft.com/office/drawing/2014/main" id="{45D92A1B-5BFA-5507-CCF7-D2E4A7B2E2A0}"/>
              </a:ext>
            </a:extLst>
          </p:cNvPr>
          <p:cNvSpPr txBox="1"/>
          <p:nvPr/>
        </p:nvSpPr>
        <p:spPr>
          <a:xfrm>
            <a:off x="2053467" y="5596875"/>
            <a:ext cx="12231875" cy="2700739"/>
          </a:xfrm>
          <a:prstGeom prst="rect">
            <a:avLst/>
          </a:prstGeom>
          <a:noFill/>
          <a:ln>
            <a:noFill/>
          </a:ln>
        </p:spPr>
        <p:txBody>
          <a:bodyPr spcFirstLastPara="1" wrap="square" lIns="0" tIns="0" rIns="0" bIns="0" anchor="t" anchorCtr="0">
            <a:spAutoFit/>
          </a:bodyPr>
          <a:lstStyle/>
          <a:p>
            <a:pPr>
              <a:lnSpc>
                <a:spcPct val="145045"/>
              </a:lnSpc>
            </a:pPr>
            <a:r>
              <a:rPr lang="en-GB" sz="3600" dirty="0">
                <a:latin typeface="Montserrat"/>
                <a:sym typeface="Montserrat"/>
              </a:rPr>
              <a:t>•	Children model adult coping behaviours </a:t>
            </a:r>
          </a:p>
          <a:p>
            <a:pPr>
              <a:lnSpc>
                <a:spcPct val="145045"/>
              </a:lnSpc>
            </a:pPr>
            <a:r>
              <a:rPr lang="en-GB" sz="3600" dirty="0">
                <a:latin typeface="Montserrat"/>
                <a:sym typeface="Montserrat"/>
              </a:rPr>
              <a:t>•	Resilient educators and parents create secure bases for child growth</a:t>
            </a:r>
            <a:endParaRPr lang="en-GB" sz="6000" dirty="0">
              <a:latin typeface="Montserrat"/>
              <a:sym typeface="Montserrat"/>
            </a:endParaRPr>
          </a:p>
          <a:p>
            <a:pPr algn="just">
              <a:lnSpc>
                <a:spcPct val="135014"/>
              </a:lnSpc>
            </a:pPr>
            <a:endParaRPr dirty="0"/>
          </a:p>
        </p:txBody>
      </p:sp>
    </p:spTree>
    <p:extLst>
      <p:ext uri="{BB962C8B-B14F-4D97-AF65-F5344CB8AC3E}">
        <p14:creationId xmlns:p14="http://schemas.microsoft.com/office/powerpoint/2010/main" val="3797858835"/>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162</TotalTime>
  <Words>709</Words>
  <Application>Microsoft Office PowerPoint</Application>
  <PresentationFormat>Custom</PresentationFormat>
  <Paragraphs>61</Paragraphs>
  <Slides>12</Slides>
  <Notes>12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12</vt:i4>
      </vt:variant>
    </vt:vector>
  </HeadingPairs>
  <TitlesOfParts>
    <vt:vector size="23" baseType="lpstr">
      <vt:lpstr>Bricolage Grotesque Medium</vt:lpstr>
      <vt:lpstr>Aptos</vt:lpstr>
      <vt:lpstr>Montserrat</vt:lpstr>
      <vt:lpstr>Wingdings</vt:lpstr>
      <vt:lpstr>Arial</vt:lpstr>
      <vt:lpstr>Bricolage Grotesque</vt:lpstr>
      <vt:lpstr>Ultra</vt:lpstr>
      <vt:lpstr>Helvetica Neue</vt:lpstr>
      <vt:lpstr>Calibri</vt:lpstr>
      <vt:lpstr>Segoe UI Emoji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User1 User1</dc:creator>
  <cp:lastModifiedBy>ΕΛΕΝΑ ΠΑΠΑΜΙΧΑΗΛ</cp:lastModifiedBy>
  <cp:revision>28</cp:revision>
  <cp:lastPrinted>2025-05-21T12:35:16Z</cp:lastPrinted>
  <dcterms:created xsi:type="dcterms:W3CDTF">2006-08-16T00:00:00Z</dcterms:created>
  <dcterms:modified xsi:type="dcterms:W3CDTF">2025-07-18T12:33:58Z</dcterms:modified>
</cp:coreProperties>
</file>